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47"/>
  </p:notesMasterIdLst>
  <p:handoutMasterIdLst>
    <p:handoutMasterId r:id="rId48"/>
  </p:handoutMasterIdLst>
  <p:sldIdLst>
    <p:sldId id="256" r:id="rId2"/>
    <p:sldId id="319" r:id="rId3"/>
    <p:sldId id="320" r:id="rId4"/>
    <p:sldId id="321" r:id="rId5"/>
    <p:sldId id="322" r:id="rId6"/>
    <p:sldId id="323" r:id="rId7"/>
    <p:sldId id="329" r:id="rId8"/>
    <p:sldId id="328" r:id="rId9"/>
    <p:sldId id="341" r:id="rId10"/>
    <p:sldId id="342" r:id="rId11"/>
    <p:sldId id="343" r:id="rId12"/>
    <p:sldId id="344" r:id="rId13"/>
    <p:sldId id="345" r:id="rId14"/>
    <p:sldId id="324" r:id="rId15"/>
    <p:sldId id="373" r:id="rId16"/>
    <p:sldId id="374" r:id="rId17"/>
    <p:sldId id="376" r:id="rId18"/>
    <p:sldId id="375" r:id="rId19"/>
    <p:sldId id="333" r:id="rId20"/>
    <p:sldId id="335" r:id="rId21"/>
    <p:sldId id="332" r:id="rId22"/>
    <p:sldId id="356" r:id="rId23"/>
    <p:sldId id="357" r:id="rId24"/>
    <p:sldId id="358" r:id="rId25"/>
    <p:sldId id="361" r:id="rId26"/>
    <p:sldId id="362" r:id="rId27"/>
    <p:sldId id="363" r:id="rId28"/>
    <p:sldId id="364" r:id="rId29"/>
    <p:sldId id="360" r:id="rId30"/>
    <p:sldId id="365" r:id="rId31"/>
    <p:sldId id="366" r:id="rId32"/>
    <p:sldId id="367" r:id="rId33"/>
    <p:sldId id="368" r:id="rId34"/>
    <p:sldId id="369" r:id="rId35"/>
    <p:sldId id="370" r:id="rId36"/>
    <p:sldId id="371" r:id="rId37"/>
    <p:sldId id="372" r:id="rId38"/>
    <p:sldId id="346" r:id="rId39"/>
    <p:sldId id="347" r:id="rId40"/>
    <p:sldId id="334" r:id="rId41"/>
    <p:sldId id="353" r:id="rId42"/>
    <p:sldId id="349" r:id="rId43"/>
    <p:sldId id="351" r:id="rId44"/>
    <p:sldId id="354" r:id="rId45"/>
    <p:sldId id="318" r:id="rId46"/>
  </p:sldIdLst>
  <p:sldSz cx="9144000" cy="6858000" type="screen4x3"/>
  <p:notesSz cx="6858000" cy="9144000"/>
  <p:defaultTextStyle>
    <a:defPPr>
      <a:defRPr lang="en-US"/>
    </a:defPPr>
    <a:lvl1pPr algn="ctr" rtl="0" eaLnBrk="0" fontAlgn="base" hangingPunct="0">
      <a:spcBef>
        <a:spcPct val="0"/>
      </a:spcBef>
      <a:spcAft>
        <a:spcPct val="0"/>
      </a:spcAft>
      <a:defRPr kern="1200">
        <a:solidFill>
          <a:schemeClr val="tx1"/>
        </a:solidFill>
        <a:latin typeface="Arial Mon" pitchFamily="34" charset="0"/>
        <a:ea typeface="+mn-ea"/>
        <a:cs typeface="+mn-cs"/>
      </a:defRPr>
    </a:lvl1pPr>
    <a:lvl2pPr marL="457200" algn="ctr" rtl="0" eaLnBrk="0" fontAlgn="base" hangingPunct="0">
      <a:spcBef>
        <a:spcPct val="0"/>
      </a:spcBef>
      <a:spcAft>
        <a:spcPct val="0"/>
      </a:spcAft>
      <a:defRPr kern="1200">
        <a:solidFill>
          <a:schemeClr val="tx1"/>
        </a:solidFill>
        <a:latin typeface="Arial Mon" pitchFamily="34" charset="0"/>
        <a:ea typeface="+mn-ea"/>
        <a:cs typeface="+mn-cs"/>
      </a:defRPr>
    </a:lvl2pPr>
    <a:lvl3pPr marL="914400" algn="ctr" rtl="0" eaLnBrk="0" fontAlgn="base" hangingPunct="0">
      <a:spcBef>
        <a:spcPct val="0"/>
      </a:spcBef>
      <a:spcAft>
        <a:spcPct val="0"/>
      </a:spcAft>
      <a:defRPr kern="1200">
        <a:solidFill>
          <a:schemeClr val="tx1"/>
        </a:solidFill>
        <a:latin typeface="Arial Mon" pitchFamily="34" charset="0"/>
        <a:ea typeface="+mn-ea"/>
        <a:cs typeface="+mn-cs"/>
      </a:defRPr>
    </a:lvl3pPr>
    <a:lvl4pPr marL="1371600" algn="ctr" rtl="0" eaLnBrk="0" fontAlgn="base" hangingPunct="0">
      <a:spcBef>
        <a:spcPct val="0"/>
      </a:spcBef>
      <a:spcAft>
        <a:spcPct val="0"/>
      </a:spcAft>
      <a:defRPr kern="1200">
        <a:solidFill>
          <a:schemeClr val="tx1"/>
        </a:solidFill>
        <a:latin typeface="Arial Mon" pitchFamily="34" charset="0"/>
        <a:ea typeface="+mn-ea"/>
        <a:cs typeface="+mn-cs"/>
      </a:defRPr>
    </a:lvl4pPr>
    <a:lvl5pPr marL="1828800" algn="ctr" rtl="0" eaLnBrk="0" fontAlgn="base" hangingPunct="0">
      <a:spcBef>
        <a:spcPct val="0"/>
      </a:spcBef>
      <a:spcAft>
        <a:spcPct val="0"/>
      </a:spcAft>
      <a:defRPr kern="1200">
        <a:solidFill>
          <a:schemeClr val="tx1"/>
        </a:solidFill>
        <a:latin typeface="Arial Mon" pitchFamily="34" charset="0"/>
        <a:ea typeface="+mn-ea"/>
        <a:cs typeface="+mn-cs"/>
      </a:defRPr>
    </a:lvl5pPr>
    <a:lvl6pPr marL="2286000" algn="l" defTabSz="914400" rtl="0" eaLnBrk="1" latinLnBrk="0" hangingPunct="1">
      <a:defRPr kern="1200">
        <a:solidFill>
          <a:schemeClr val="tx1"/>
        </a:solidFill>
        <a:latin typeface="Arial Mon" pitchFamily="34" charset="0"/>
        <a:ea typeface="+mn-ea"/>
        <a:cs typeface="+mn-cs"/>
      </a:defRPr>
    </a:lvl6pPr>
    <a:lvl7pPr marL="2743200" algn="l" defTabSz="914400" rtl="0" eaLnBrk="1" latinLnBrk="0" hangingPunct="1">
      <a:defRPr kern="1200">
        <a:solidFill>
          <a:schemeClr val="tx1"/>
        </a:solidFill>
        <a:latin typeface="Arial Mon" pitchFamily="34" charset="0"/>
        <a:ea typeface="+mn-ea"/>
        <a:cs typeface="+mn-cs"/>
      </a:defRPr>
    </a:lvl7pPr>
    <a:lvl8pPr marL="3200400" algn="l" defTabSz="914400" rtl="0" eaLnBrk="1" latinLnBrk="0" hangingPunct="1">
      <a:defRPr kern="1200">
        <a:solidFill>
          <a:schemeClr val="tx1"/>
        </a:solidFill>
        <a:latin typeface="Arial Mon" pitchFamily="34" charset="0"/>
        <a:ea typeface="+mn-ea"/>
        <a:cs typeface="+mn-cs"/>
      </a:defRPr>
    </a:lvl8pPr>
    <a:lvl9pPr marL="3657600" algn="l" defTabSz="914400" rtl="0" eaLnBrk="1" latinLnBrk="0" hangingPunct="1">
      <a:defRPr kern="1200">
        <a:solidFill>
          <a:schemeClr val="tx1"/>
        </a:solidFill>
        <a:latin typeface="Arial Mon"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60" autoAdjust="0"/>
    <p:restoredTop sz="94483" autoAdjust="0"/>
  </p:normalViewPr>
  <p:slideViewPr>
    <p:cSldViewPr>
      <p:cViewPr>
        <p:scale>
          <a:sx n="33" d="100"/>
          <a:sy n="33" d="100"/>
        </p:scale>
        <p:origin x="-3864" y="-17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7B0205-3C11-41B4-8E85-9CDFDC71B0AE}" type="doc">
      <dgm:prSet loTypeId="urn:microsoft.com/office/officeart/2005/8/layout/hierarchy2" loCatId="hierarchy" qsTypeId="urn:microsoft.com/office/officeart/2005/8/quickstyle/3d2" qsCatId="3D" csTypeId="urn:microsoft.com/office/officeart/2005/8/colors/colorful3" csCatId="colorful" phldr="1"/>
      <dgm:spPr/>
      <dgm:t>
        <a:bodyPr/>
        <a:lstStyle/>
        <a:p>
          <a:endParaRPr lang="en-US"/>
        </a:p>
      </dgm:t>
    </dgm:pt>
    <dgm:pt modelId="{DE63463B-202E-4F2A-98F1-6AB56761C18F}">
      <dgm:prSet phldrT="[Text]" custT="1"/>
      <dgm:spPr/>
      <dgm:t>
        <a:bodyPr/>
        <a:lstStyle/>
        <a:p>
          <a:r>
            <a:rPr lang="en-US" sz="2400" b="1" dirty="0" err="1" smtClean="0">
              <a:latin typeface="Arial Mon" pitchFamily="34" charset="0"/>
              <a:cs typeface="Arial" pitchFamily="34" charset="0"/>
            </a:rPr>
            <a:t>Æèë</a:t>
          </a:r>
          <a:r>
            <a:rPr lang="en-US" sz="2400" b="1" dirty="0" smtClean="0">
              <a:latin typeface="Arial Mon" pitchFamily="34" charset="0"/>
              <a:cs typeface="Arial" pitchFamily="34" charset="0"/>
            </a:rPr>
            <a:t> </a:t>
          </a:r>
          <a:r>
            <a:rPr lang="en-US" sz="2400" b="1" dirty="0" err="1" smtClean="0">
              <a:latin typeface="Arial Mon" pitchFamily="34" charset="0"/>
              <a:cs typeface="Arial" pitchFamily="34" charset="0"/>
            </a:rPr>
            <a:t>á¿ðèéí</a:t>
          </a:r>
          <a:r>
            <a:rPr lang="en-US" sz="2400" b="1" dirty="0" smtClean="0">
              <a:latin typeface="Arial Mon" pitchFamily="34" charset="0"/>
              <a:cs typeface="Arial" pitchFamily="34" charset="0"/>
            </a:rPr>
            <a:t> 12 </a:t>
          </a:r>
          <a:r>
            <a:rPr lang="en-US" sz="2400" b="1" dirty="0" err="1" smtClean="0">
              <a:latin typeface="Arial Mon" pitchFamily="34" charset="0"/>
              <a:cs typeface="Arial" pitchFamily="34" charset="0"/>
            </a:rPr>
            <a:t>ä¿ãýýð</a:t>
          </a:r>
          <a:r>
            <a:rPr lang="en-US" sz="2400" b="1" dirty="0" smtClean="0">
              <a:latin typeface="Arial Mon" pitchFamily="34" charset="0"/>
              <a:cs typeface="Arial" pitchFamily="34" charset="0"/>
            </a:rPr>
            <a:t> </a:t>
          </a:r>
          <a:r>
            <a:rPr lang="en-US" sz="2400" b="1" dirty="0" err="1" smtClean="0">
              <a:latin typeface="Arial Mon" pitchFamily="34" charset="0"/>
              <a:cs typeface="Arial" pitchFamily="34" charset="0"/>
            </a:rPr>
            <a:t>ñàðûí</a:t>
          </a:r>
          <a:r>
            <a:rPr lang="en-US" sz="2400" b="1" dirty="0" smtClean="0">
              <a:latin typeface="Arial Mon" pitchFamily="34" charset="0"/>
              <a:cs typeface="Arial" pitchFamily="34" charset="0"/>
            </a:rPr>
            <a:t> 25, </a:t>
          </a:r>
          <a:endParaRPr lang="en-US" sz="2400" b="1" dirty="0">
            <a:latin typeface="Arial Mon" pitchFamily="34" charset="0"/>
          </a:endParaRPr>
        </a:p>
      </dgm:t>
    </dgm:pt>
    <dgm:pt modelId="{EEC206C1-3070-45CE-9858-2C1D8D1B071A}" type="parTrans" cxnId="{E9A6FADF-0913-4E55-90F2-DCB5D738D6BF}">
      <dgm:prSet/>
      <dgm:spPr/>
      <dgm:t>
        <a:bodyPr/>
        <a:lstStyle/>
        <a:p>
          <a:endParaRPr lang="en-US"/>
        </a:p>
      </dgm:t>
    </dgm:pt>
    <dgm:pt modelId="{BD7BDF2C-C41C-48D2-A8EE-21CED8A4B372}" type="sibTrans" cxnId="{E9A6FADF-0913-4E55-90F2-DCB5D738D6BF}">
      <dgm:prSet/>
      <dgm:spPr/>
      <dgm:t>
        <a:bodyPr/>
        <a:lstStyle/>
        <a:p>
          <a:endParaRPr lang="en-US"/>
        </a:p>
      </dgm:t>
    </dgm:pt>
    <dgm:pt modelId="{64D8932C-9196-491B-BAB3-F54FC14DABCD}">
      <dgm:prSet phldrT="[Text]" custT="1"/>
      <dgm:spPr/>
      <dgm:t>
        <a:bodyPr/>
        <a:lstStyle/>
        <a:p>
          <a:r>
            <a:rPr lang="en-US" sz="1800" dirty="0" smtClean="0">
              <a:latin typeface="Arial Mon" pitchFamily="34" charset="0"/>
              <a:cs typeface="Arial" pitchFamily="34" charset="0"/>
            </a:rPr>
            <a:t>WEB-</a:t>
          </a:r>
          <a:r>
            <a:rPr lang="mn-MN" sz="1800" dirty="0" smtClean="0">
              <a:latin typeface="Arial Mon" pitchFamily="34" charset="0"/>
              <a:cs typeface="Arial" pitchFamily="34" charset="0"/>
            </a:rPr>
            <a:t>д суурилсан</a:t>
          </a:r>
          <a:r>
            <a:rPr lang="en-US" sz="1800" dirty="0" smtClean="0">
              <a:latin typeface="Arial Mon" pitchFamily="34" charset="0"/>
              <a:cs typeface="Arial" pitchFamily="34" charset="0"/>
            </a:rPr>
            <a:t>  </a:t>
          </a:r>
          <a:r>
            <a:rPr lang="en-US" sz="1800" dirty="0" err="1" smtClean="0">
              <a:latin typeface="Arial Mon" pitchFamily="34" charset="0"/>
              <a:cs typeface="Arial" pitchFamily="34" charset="0"/>
            </a:rPr>
            <a:t>ïðîãðàìààð</a:t>
          </a:r>
          <a:endParaRPr lang="en-US" sz="1800" dirty="0">
            <a:latin typeface="Arial Mon" pitchFamily="34" charset="0"/>
          </a:endParaRPr>
        </a:p>
      </dgm:t>
    </dgm:pt>
    <dgm:pt modelId="{3CB55783-100E-4DA3-8FF5-6A599292109E}" type="parTrans" cxnId="{9C326190-1AD2-4068-9639-0377245D4384}">
      <dgm:prSet/>
      <dgm:spPr/>
      <dgm:t>
        <a:bodyPr/>
        <a:lstStyle/>
        <a:p>
          <a:endParaRPr lang="en-US"/>
        </a:p>
      </dgm:t>
    </dgm:pt>
    <dgm:pt modelId="{45350615-743F-4434-8715-31AF06E3B600}" type="sibTrans" cxnId="{9C326190-1AD2-4068-9639-0377245D4384}">
      <dgm:prSet/>
      <dgm:spPr/>
      <dgm:t>
        <a:bodyPr/>
        <a:lstStyle/>
        <a:p>
          <a:endParaRPr lang="en-US"/>
        </a:p>
      </dgm:t>
    </dgm:pt>
    <dgm:pt modelId="{DD0D8B8E-5BFF-42B5-A637-EA9CA0840138}">
      <dgm:prSet phldrT="[Text]" custT="1"/>
      <dgm:spPr/>
      <dgm:t>
        <a:bodyPr/>
        <a:lstStyle/>
        <a:p>
          <a:r>
            <a:rPr lang="en-US" sz="1800" dirty="0" smtClean="0">
              <a:latin typeface="Arial Mon" pitchFamily="34" charset="0"/>
              <a:cs typeface="Arial" pitchFamily="34" charset="0"/>
            </a:rPr>
            <a:t>1 </a:t>
          </a:r>
          <a:r>
            <a:rPr lang="en-US" sz="1800" dirty="0" err="1" smtClean="0">
              <a:latin typeface="Arial Mon" pitchFamily="34" charset="0"/>
              <a:cs typeface="Arial" pitchFamily="34" charset="0"/>
            </a:rPr>
            <a:t>ä¿ãýýð</a:t>
          </a:r>
          <a:r>
            <a:rPr lang="en-US" sz="1800" dirty="0" smtClean="0">
              <a:latin typeface="Arial Mon" pitchFamily="34" charset="0"/>
              <a:cs typeface="Arial" pitchFamily="34" charset="0"/>
            </a:rPr>
            <a:t> </a:t>
          </a:r>
          <a:r>
            <a:rPr lang="en-US" sz="1800" dirty="0" err="1" smtClean="0">
              <a:latin typeface="Arial Mon" pitchFamily="34" charset="0"/>
              <a:cs typeface="Arial" pitchFamily="34" charset="0"/>
            </a:rPr>
            <a:t>ñàðûí</a:t>
          </a:r>
          <a:r>
            <a:rPr lang="en-US" sz="1800" dirty="0" smtClean="0">
              <a:latin typeface="Arial Mon" pitchFamily="34" charset="0"/>
              <a:cs typeface="Arial" pitchFamily="34" charset="0"/>
            </a:rPr>
            <a:t> </a:t>
          </a:r>
          <a:endParaRPr lang="mn-MN" sz="1800" dirty="0" smtClean="0">
            <a:latin typeface="Arial Mon" pitchFamily="34" charset="0"/>
            <a:cs typeface="Arial" pitchFamily="34" charset="0"/>
          </a:endParaRPr>
        </a:p>
        <a:p>
          <a:r>
            <a:rPr lang="en-US" sz="1800" dirty="0" smtClean="0">
              <a:latin typeface="Arial Mon" pitchFamily="34" charset="0"/>
              <a:cs typeface="Arial" pitchFamily="34" charset="0"/>
            </a:rPr>
            <a:t>4-íä </a:t>
          </a:r>
          <a:endParaRPr lang="en-US" sz="1800" dirty="0">
            <a:latin typeface="Arial Mon" pitchFamily="34" charset="0"/>
          </a:endParaRPr>
        </a:p>
      </dgm:t>
    </dgm:pt>
    <dgm:pt modelId="{10655C5F-F38B-4E3C-91A9-449102A22F9F}" type="parTrans" cxnId="{958B4D7E-55A6-425B-A334-97A9EFC07D8D}">
      <dgm:prSet/>
      <dgm:spPr/>
      <dgm:t>
        <a:bodyPr/>
        <a:lstStyle/>
        <a:p>
          <a:endParaRPr lang="en-US"/>
        </a:p>
      </dgm:t>
    </dgm:pt>
    <dgm:pt modelId="{315E4C2F-67E6-4112-8131-0EB659B9E1FD}" type="sibTrans" cxnId="{958B4D7E-55A6-425B-A334-97A9EFC07D8D}">
      <dgm:prSet/>
      <dgm:spPr/>
      <dgm:t>
        <a:bodyPr/>
        <a:lstStyle/>
        <a:p>
          <a:endParaRPr lang="en-US"/>
        </a:p>
      </dgm:t>
    </dgm:pt>
    <dgm:pt modelId="{B3788C5F-CD9D-4F29-9FD6-437E31E1DECC}" type="pres">
      <dgm:prSet presAssocID="{837B0205-3C11-41B4-8E85-9CDFDC71B0AE}" presName="diagram" presStyleCnt="0">
        <dgm:presLayoutVars>
          <dgm:chPref val="1"/>
          <dgm:dir/>
          <dgm:animOne val="branch"/>
          <dgm:animLvl val="lvl"/>
          <dgm:resizeHandles val="exact"/>
        </dgm:presLayoutVars>
      </dgm:prSet>
      <dgm:spPr/>
      <dgm:t>
        <a:bodyPr/>
        <a:lstStyle/>
        <a:p>
          <a:endParaRPr lang="en-US"/>
        </a:p>
      </dgm:t>
    </dgm:pt>
    <dgm:pt modelId="{934BB4C4-2DC1-4A9F-8F15-A76FC674B181}" type="pres">
      <dgm:prSet presAssocID="{DE63463B-202E-4F2A-98F1-6AB56761C18F}" presName="root1" presStyleCnt="0"/>
      <dgm:spPr/>
    </dgm:pt>
    <dgm:pt modelId="{A1A3FD55-0667-4A70-9707-A09887AF9737}" type="pres">
      <dgm:prSet presAssocID="{DE63463B-202E-4F2A-98F1-6AB56761C18F}" presName="LevelOneTextNode" presStyleLbl="node0" presStyleIdx="0" presStyleCnt="1" custScaleX="193090" custScaleY="261934" custLinFactNeighborX="20763" custLinFactNeighborY="-10737">
        <dgm:presLayoutVars>
          <dgm:chPref val="3"/>
        </dgm:presLayoutVars>
      </dgm:prSet>
      <dgm:spPr/>
      <dgm:t>
        <a:bodyPr/>
        <a:lstStyle/>
        <a:p>
          <a:endParaRPr lang="en-US"/>
        </a:p>
      </dgm:t>
    </dgm:pt>
    <dgm:pt modelId="{9A525707-6851-4323-85C8-295FF859D392}" type="pres">
      <dgm:prSet presAssocID="{DE63463B-202E-4F2A-98F1-6AB56761C18F}" presName="level2hierChild" presStyleCnt="0"/>
      <dgm:spPr/>
    </dgm:pt>
    <dgm:pt modelId="{413A6576-8A56-4A78-886B-961B82FEB85E}" type="pres">
      <dgm:prSet presAssocID="{3CB55783-100E-4DA3-8FF5-6A599292109E}" presName="conn2-1" presStyleLbl="parChTrans1D2" presStyleIdx="0" presStyleCnt="1"/>
      <dgm:spPr/>
      <dgm:t>
        <a:bodyPr/>
        <a:lstStyle/>
        <a:p>
          <a:endParaRPr lang="en-US"/>
        </a:p>
      </dgm:t>
    </dgm:pt>
    <dgm:pt modelId="{0C1E97BA-062A-4F99-AA5F-708755FFBA70}" type="pres">
      <dgm:prSet presAssocID="{3CB55783-100E-4DA3-8FF5-6A599292109E}" presName="connTx" presStyleLbl="parChTrans1D2" presStyleIdx="0" presStyleCnt="1"/>
      <dgm:spPr/>
      <dgm:t>
        <a:bodyPr/>
        <a:lstStyle/>
        <a:p>
          <a:endParaRPr lang="en-US"/>
        </a:p>
      </dgm:t>
    </dgm:pt>
    <dgm:pt modelId="{0D24F2C0-BFD9-4F21-BA61-311D50AB2FFF}" type="pres">
      <dgm:prSet presAssocID="{64D8932C-9196-491B-BAB3-F54FC14DABCD}" presName="root2" presStyleCnt="0"/>
      <dgm:spPr/>
    </dgm:pt>
    <dgm:pt modelId="{1C0BF412-756B-4F42-B901-1AF900CA9B95}" type="pres">
      <dgm:prSet presAssocID="{64D8932C-9196-491B-BAB3-F54FC14DABCD}" presName="LevelTwoTextNode" presStyleLbl="node2" presStyleIdx="0" presStyleCnt="1" custScaleX="164353" custScaleY="235849" custLinFactNeighborX="9847" custLinFactNeighborY="-1944">
        <dgm:presLayoutVars>
          <dgm:chPref val="3"/>
        </dgm:presLayoutVars>
      </dgm:prSet>
      <dgm:spPr/>
      <dgm:t>
        <a:bodyPr/>
        <a:lstStyle/>
        <a:p>
          <a:endParaRPr lang="en-US"/>
        </a:p>
      </dgm:t>
    </dgm:pt>
    <dgm:pt modelId="{96E8E1EF-E3E7-473D-81EA-097C95EC95ED}" type="pres">
      <dgm:prSet presAssocID="{64D8932C-9196-491B-BAB3-F54FC14DABCD}" presName="level3hierChild" presStyleCnt="0"/>
      <dgm:spPr/>
    </dgm:pt>
    <dgm:pt modelId="{FD3E3167-BD58-43F7-BCC1-0FA384C20936}" type="pres">
      <dgm:prSet presAssocID="{10655C5F-F38B-4E3C-91A9-449102A22F9F}" presName="conn2-1" presStyleLbl="parChTrans1D3" presStyleIdx="0" presStyleCnt="1"/>
      <dgm:spPr/>
      <dgm:t>
        <a:bodyPr/>
        <a:lstStyle/>
        <a:p>
          <a:endParaRPr lang="en-US"/>
        </a:p>
      </dgm:t>
    </dgm:pt>
    <dgm:pt modelId="{EA5D463E-C777-43B9-9AA9-ADE40CC93EA3}" type="pres">
      <dgm:prSet presAssocID="{10655C5F-F38B-4E3C-91A9-449102A22F9F}" presName="connTx" presStyleLbl="parChTrans1D3" presStyleIdx="0" presStyleCnt="1"/>
      <dgm:spPr/>
      <dgm:t>
        <a:bodyPr/>
        <a:lstStyle/>
        <a:p>
          <a:endParaRPr lang="en-US"/>
        </a:p>
      </dgm:t>
    </dgm:pt>
    <dgm:pt modelId="{84FE873B-39B0-410D-B9A3-8502BEB3B845}" type="pres">
      <dgm:prSet presAssocID="{DD0D8B8E-5BFF-42B5-A637-EA9CA0840138}" presName="root2" presStyleCnt="0"/>
      <dgm:spPr/>
    </dgm:pt>
    <dgm:pt modelId="{CCA5D796-5E00-4A69-9F5F-247A02DE5692}" type="pres">
      <dgm:prSet presAssocID="{DD0D8B8E-5BFF-42B5-A637-EA9CA0840138}" presName="LevelTwoTextNode" presStyleLbl="node3" presStyleIdx="0" presStyleCnt="1" custScaleX="157032" custScaleY="189079" custLinFactNeighborX="-11077" custLinFactNeighborY="10704">
        <dgm:presLayoutVars>
          <dgm:chPref val="3"/>
        </dgm:presLayoutVars>
      </dgm:prSet>
      <dgm:spPr/>
      <dgm:t>
        <a:bodyPr/>
        <a:lstStyle/>
        <a:p>
          <a:endParaRPr lang="en-US"/>
        </a:p>
      </dgm:t>
    </dgm:pt>
    <dgm:pt modelId="{8799FB20-51A4-4C85-9C13-9AC0B4AC3137}" type="pres">
      <dgm:prSet presAssocID="{DD0D8B8E-5BFF-42B5-A637-EA9CA0840138}" presName="level3hierChild" presStyleCnt="0"/>
      <dgm:spPr/>
    </dgm:pt>
  </dgm:ptLst>
  <dgm:cxnLst>
    <dgm:cxn modelId="{EFDEEA18-5DCE-4A3B-84E9-C7FD59320EAC}" type="presOf" srcId="{64D8932C-9196-491B-BAB3-F54FC14DABCD}" destId="{1C0BF412-756B-4F42-B901-1AF900CA9B95}" srcOrd="0" destOrd="0" presId="urn:microsoft.com/office/officeart/2005/8/layout/hierarchy2"/>
    <dgm:cxn modelId="{4652C62D-2367-47E3-AD55-9018AB277708}" type="presOf" srcId="{DD0D8B8E-5BFF-42B5-A637-EA9CA0840138}" destId="{CCA5D796-5E00-4A69-9F5F-247A02DE5692}" srcOrd="0" destOrd="0" presId="urn:microsoft.com/office/officeart/2005/8/layout/hierarchy2"/>
    <dgm:cxn modelId="{1B8679C0-A96C-49B1-8DB4-D25E3E11FBFC}" type="presOf" srcId="{3CB55783-100E-4DA3-8FF5-6A599292109E}" destId="{413A6576-8A56-4A78-886B-961B82FEB85E}" srcOrd="0" destOrd="0" presId="urn:microsoft.com/office/officeart/2005/8/layout/hierarchy2"/>
    <dgm:cxn modelId="{4529C8BC-8982-48E6-9566-826EF2EF777A}" type="presOf" srcId="{837B0205-3C11-41B4-8E85-9CDFDC71B0AE}" destId="{B3788C5F-CD9D-4F29-9FD6-437E31E1DECC}" srcOrd="0" destOrd="0" presId="urn:microsoft.com/office/officeart/2005/8/layout/hierarchy2"/>
    <dgm:cxn modelId="{DAD26BAB-9123-4337-BC3D-16E0BB3042AF}" type="presOf" srcId="{10655C5F-F38B-4E3C-91A9-449102A22F9F}" destId="{FD3E3167-BD58-43F7-BCC1-0FA384C20936}" srcOrd="0" destOrd="0" presId="urn:microsoft.com/office/officeart/2005/8/layout/hierarchy2"/>
    <dgm:cxn modelId="{9C326190-1AD2-4068-9639-0377245D4384}" srcId="{DE63463B-202E-4F2A-98F1-6AB56761C18F}" destId="{64D8932C-9196-491B-BAB3-F54FC14DABCD}" srcOrd="0" destOrd="0" parTransId="{3CB55783-100E-4DA3-8FF5-6A599292109E}" sibTransId="{45350615-743F-4434-8715-31AF06E3B600}"/>
    <dgm:cxn modelId="{913F5C2B-6515-408E-8A4B-EF9FBB35C9B8}" type="presOf" srcId="{3CB55783-100E-4DA3-8FF5-6A599292109E}" destId="{0C1E97BA-062A-4F99-AA5F-708755FFBA70}" srcOrd="1" destOrd="0" presId="urn:microsoft.com/office/officeart/2005/8/layout/hierarchy2"/>
    <dgm:cxn modelId="{E9A6FADF-0913-4E55-90F2-DCB5D738D6BF}" srcId="{837B0205-3C11-41B4-8E85-9CDFDC71B0AE}" destId="{DE63463B-202E-4F2A-98F1-6AB56761C18F}" srcOrd="0" destOrd="0" parTransId="{EEC206C1-3070-45CE-9858-2C1D8D1B071A}" sibTransId="{BD7BDF2C-C41C-48D2-A8EE-21CED8A4B372}"/>
    <dgm:cxn modelId="{958B4D7E-55A6-425B-A334-97A9EFC07D8D}" srcId="{64D8932C-9196-491B-BAB3-F54FC14DABCD}" destId="{DD0D8B8E-5BFF-42B5-A637-EA9CA0840138}" srcOrd="0" destOrd="0" parTransId="{10655C5F-F38B-4E3C-91A9-449102A22F9F}" sibTransId="{315E4C2F-67E6-4112-8131-0EB659B9E1FD}"/>
    <dgm:cxn modelId="{8E33B7AA-7EFE-4C2F-8559-CE184FA0BE28}" type="presOf" srcId="{10655C5F-F38B-4E3C-91A9-449102A22F9F}" destId="{EA5D463E-C777-43B9-9AA9-ADE40CC93EA3}" srcOrd="1" destOrd="0" presId="urn:microsoft.com/office/officeart/2005/8/layout/hierarchy2"/>
    <dgm:cxn modelId="{B13244E0-D534-449E-AAB4-502119C914C6}" type="presOf" srcId="{DE63463B-202E-4F2A-98F1-6AB56761C18F}" destId="{A1A3FD55-0667-4A70-9707-A09887AF9737}" srcOrd="0" destOrd="0" presId="urn:microsoft.com/office/officeart/2005/8/layout/hierarchy2"/>
    <dgm:cxn modelId="{6E1AB489-8CA1-4308-90DE-912CFCB69F3F}" type="presParOf" srcId="{B3788C5F-CD9D-4F29-9FD6-437E31E1DECC}" destId="{934BB4C4-2DC1-4A9F-8F15-A76FC674B181}" srcOrd="0" destOrd="0" presId="urn:microsoft.com/office/officeart/2005/8/layout/hierarchy2"/>
    <dgm:cxn modelId="{2B508927-5E2A-4C98-9528-67F008270718}" type="presParOf" srcId="{934BB4C4-2DC1-4A9F-8F15-A76FC674B181}" destId="{A1A3FD55-0667-4A70-9707-A09887AF9737}" srcOrd="0" destOrd="0" presId="urn:microsoft.com/office/officeart/2005/8/layout/hierarchy2"/>
    <dgm:cxn modelId="{FFF783EB-8F98-47AF-B234-BF18E8DB4B35}" type="presParOf" srcId="{934BB4C4-2DC1-4A9F-8F15-A76FC674B181}" destId="{9A525707-6851-4323-85C8-295FF859D392}" srcOrd="1" destOrd="0" presId="urn:microsoft.com/office/officeart/2005/8/layout/hierarchy2"/>
    <dgm:cxn modelId="{92D8E9BC-ABF8-4008-82AA-5D13D1CEF231}" type="presParOf" srcId="{9A525707-6851-4323-85C8-295FF859D392}" destId="{413A6576-8A56-4A78-886B-961B82FEB85E}" srcOrd="0" destOrd="0" presId="urn:microsoft.com/office/officeart/2005/8/layout/hierarchy2"/>
    <dgm:cxn modelId="{7B3C2ACF-29CB-41E9-A1EB-84D4EC3E734F}" type="presParOf" srcId="{413A6576-8A56-4A78-886B-961B82FEB85E}" destId="{0C1E97BA-062A-4F99-AA5F-708755FFBA70}" srcOrd="0" destOrd="0" presId="urn:microsoft.com/office/officeart/2005/8/layout/hierarchy2"/>
    <dgm:cxn modelId="{10506FD9-9D6B-484B-B430-1160E268B509}" type="presParOf" srcId="{9A525707-6851-4323-85C8-295FF859D392}" destId="{0D24F2C0-BFD9-4F21-BA61-311D50AB2FFF}" srcOrd="1" destOrd="0" presId="urn:microsoft.com/office/officeart/2005/8/layout/hierarchy2"/>
    <dgm:cxn modelId="{D9B2B706-070A-474C-9300-F66EE0428483}" type="presParOf" srcId="{0D24F2C0-BFD9-4F21-BA61-311D50AB2FFF}" destId="{1C0BF412-756B-4F42-B901-1AF900CA9B95}" srcOrd="0" destOrd="0" presId="urn:microsoft.com/office/officeart/2005/8/layout/hierarchy2"/>
    <dgm:cxn modelId="{90E4EFB3-7C4E-4E9C-BAF1-FB03F4FA770B}" type="presParOf" srcId="{0D24F2C0-BFD9-4F21-BA61-311D50AB2FFF}" destId="{96E8E1EF-E3E7-473D-81EA-097C95EC95ED}" srcOrd="1" destOrd="0" presId="urn:microsoft.com/office/officeart/2005/8/layout/hierarchy2"/>
    <dgm:cxn modelId="{67823405-FFFA-4D8B-A896-50110B5F52A0}" type="presParOf" srcId="{96E8E1EF-E3E7-473D-81EA-097C95EC95ED}" destId="{FD3E3167-BD58-43F7-BCC1-0FA384C20936}" srcOrd="0" destOrd="0" presId="urn:microsoft.com/office/officeart/2005/8/layout/hierarchy2"/>
    <dgm:cxn modelId="{65FE8CD9-9294-4673-B3D5-357D5AD7D9C6}" type="presParOf" srcId="{FD3E3167-BD58-43F7-BCC1-0FA384C20936}" destId="{EA5D463E-C777-43B9-9AA9-ADE40CC93EA3}" srcOrd="0" destOrd="0" presId="urn:microsoft.com/office/officeart/2005/8/layout/hierarchy2"/>
    <dgm:cxn modelId="{8F916A10-62DE-43D0-AA36-0F77432E0E07}" type="presParOf" srcId="{96E8E1EF-E3E7-473D-81EA-097C95EC95ED}" destId="{84FE873B-39B0-410D-B9A3-8502BEB3B845}" srcOrd="1" destOrd="0" presId="urn:microsoft.com/office/officeart/2005/8/layout/hierarchy2"/>
    <dgm:cxn modelId="{1065253D-2AB3-4B43-B606-48B24180928F}" type="presParOf" srcId="{84FE873B-39B0-410D-B9A3-8502BEB3B845}" destId="{CCA5D796-5E00-4A69-9F5F-247A02DE5692}" srcOrd="0" destOrd="0" presId="urn:microsoft.com/office/officeart/2005/8/layout/hierarchy2"/>
    <dgm:cxn modelId="{821CF668-BFFE-4FA6-A45A-79EE5A530E36}" type="presParOf" srcId="{84FE873B-39B0-410D-B9A3-8502BEB3B845}" destId="{8799FB20-51A4-4C85-9C13-9AC0B4AC3137}" srcOrd="1" destOrd="0" presId="urn:microsoft.com/office/officeart/2005/8/layout/hierarchy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046AE6-C3E0-474A-8A78-75702801D0C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FAF91FEC-CD9F-49F6-905A-E61B358A4FAE}">
      <dgm:prSet phldrT="[Text]"/>
      <dgm:spPr/>
      <dgm:t>
        <a:bodyPr/>
        <a:lstStyle/>
        <a:p>
          <a:r>
            <a:rPr lang="en-US" b="1" dirty="0" err="1" smtClean="0">
              <a:solidFill>
                <a:srgbClr val="FF0000"/>
              </a:solidFill>
              <a:latin typeface="Arial Mon" pitchFamily="34" charset="0"/>
              <a:cs typeface="Arial" pitchFamily="34" charset="0"/>
            </a:rPr>
            <a:t>Òàéëàíò</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îíû</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îíû</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ýõíèé</a:t>
          </a:r>
          <a:r>
            <a:rPr lang="en-US" b="1" dirty="0" smtClean="0">
              <a:solidFill>
                <a:srgbClr val="FF0000"/>
              </a:solidFill>
              <a:latin typeface="Arial Mon" pitchFamily="34" charset="0"/>
              <a:cs typeface="Arial" pitchFamily="34" charset="0"/>
            </a:rPr>
            <a:t> </a:t>
          </a:r>
        </a:p>
        <a:p>
          <a:r>
            <a:rPr lang="en-US" b="1" dirty="0" err="1" smtClean="0">
              <a:solidFill>
                <a:srgbClr val="FF0000"/>
              </a:solidFill>
              <a:latin typeface="Arial Mon" pitchFamily="34" charset="0"/>
              <a:cs typeface="Arial" pitchFamily="34" charset="0"/>
            </a:rPr>
            <a:t>õýýëòýã</a:t>
          </a:r>
          <a:r>
            <a:rPr lang="mn-MN" b="1" dirty="0" smtClean="0">
              <a:solidFill>
                <a:srgbClr val="FF0000"/>
              </a:solidFill>
              <a:latin typeface="Arial Mon" pitchFamily="34" charset="0"/>
              <a:cs typeface="Arial" pitchFamily="34" charset="0"/>
            </a:rPr>
            <a:t>ч</a:t>
          </a:r>
          <a:r>
            <a:rPr lang="en-US" b="1" dirty="0" smtClean="0">
              <a:solidFill>
                <a:srgbClr val="FF0000"/>
              </a:solidFill>
              <a:latin typeface="Arial Mon" pitchFamily="34" charset="0"/>
              <a:cs typeface="Arial" pitchFamily="34" charset="0"/>
            </a:rPr>
            <a:t>,</a:t>
          </a:r>
          <a:r>
            <a:rPr lang="en-US" dirty="0" smtClean="0">
              <a:solidFill>
                <a:srgbClr val="FF0000"/>
              </a:solidFill>
              <a:latin typeface="Arial Mon" pitchFamily="34" charset="0"/>
              <a:cs typeface="Arial" pitchFamily="34" charset="0"/>
            </a:rPr>
            <a:t> </a:t>
          </a:r>
          <a:r>
            <a:rPr lang="en-US" dirty="0" err="1" smtClean="0">
              <a:solidFill>
                <a:srgbClr val="FF0000"/>
              </a:solidFill>
              <a:latin typeface="Arial Mon" pitchFamily="34" charset="0"/>
              <a:cs typeface="Arial" pitchFamily="34" charset="0"/>
            </a:rPr>
            <a:t>ñàëáàðààð</a:t>
          </a:r>
          <a:endParaRPr lang="en-US" dirty="0">
            <a:solidFill>
              <a:srgbClr val="FF0000"/>
            </a:solidFill>
            <a:latin typeface="Arial Mon" pitchFamily="34" charset="0"/>
            <a:cs typeface="Arial" pitchFamily="34" charset="0"/>
          </a:endParaRPr>
        </a:p>
      </dgm:t>
    </dgm:pt>
    <dgm:pt modelId="{4A7C8220-805D-4117-A88B-F52B582A19C4}" type="parTrans" cxnId="{0D2E106E-D03A-4A2F-87DE-3C5BA98CAB60}">
      <dgm:prSet/>
      <dgm:spPr/>
      <dgm:t>
        <a:bodyPr/>
        <a:lstStyle/>
        <a:p>
          <a:endParaRPr lang="en-US"/>
        </a:p>
      </dgm:t>
    </dgm:pt>
    <dgm:pt modelId="{65EB8AAA-1753-4140-9438-966028AFDEEC}" type="sibTrans" cxnId="{0D2E106E-D03A-4A2F-87DE-3C5BA98CAB60}">
      <dgm:prSet/>
      <dgm:spPr/>
      <dgm:t>
        <a:bodyPr/>
        <a:lstStyle/>
        <a:p>
          <a:endParaRPr lang="en-US"/>
        </a:p>
      </dgm:t>
    </dgm:pt>
    <dgm:pt modelId="{649F08D2-DA42-4998-983D-43F4C700CBFF}">
      <dgm:prSet phldrT="[Text]"/>
      <dgm:spPr/>
      <dgm:t>
        <a:bodyPr/>
        <a:lstStyle/>
        <a:p>
          <a:r>
            <a:rPr lang="en-US" b="1" dirty="0" smtClean="0">
              <a:solidFill>
                <a:srgbClr val="FF0000"/>
              </a:solidFill>
              <a:latin typeface="Arial Mon" pitchFamily="34" charset="0"/>
              <a:cs typeface="Arial" pitchFamily="34" charset="0"/>
            </a:rPr>
            <a:t>ª</a:t>
          </a:r>
          <a:r>
            <a:rPr lang="en-US" b="1" dirty="0" err="1" smtClean="0">
              <a:solidFill>
                <a:srgbClr val="FF0000"/>
              </a:solidFill>
              <a:latin typeface="Arial Mon" pitchFamily="34" charset="0"/>
              <a:cs typeface="Arial" pitchFamily="34" charset="0"/>
            </a:rPr>
            <a:t>ìíºõ</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îíû</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ýöýñò</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òîîëîãäñîí</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áýëýí</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õýýëòýã</a:t>
          </a:r>
          <a:r>
            <a:rPr lang="mn-MN" b="1" dirty="0" smtClean="0">
              <a:solidFill>
                <a:srgbClr val="FF0000"/>
              </a:solidFill>
              <a:latin typeface="Arial Mon" pitchFamily="34" charset="0"/>
              <a:cs typeface="Arial" pitchFamily="34" charset="0"/>
            </a:rPr>
            <a:t>ч</a:t>
          </a:r>
          <a:r>
            <a:rPr lang="en-US" b="1" dirty="0" smtClean="0">
              <a:solidFill>
                <a:srgbClr val="FF0000"/>
              </a:solidFill>
              <a:latin typeface="Arial Mon" pitchFamily="34" charset="0"/>
              <a:cs typeface="Arial" pitchFamily="34" charset="0"/>
            </a:rPr>
            <a:t>, </a:t>
          </a:r>
          <a:r>
            <a:rPr lang="en-US" dirty="0" err="1" smtClean="0">
              <a:solidFill>
                <a:srgbClr val="FF0000"/>
              </a:solidFill>
              <a:latin typeface="Arial Mon" pitchFamily="34" charset="0"/>
              <a:cs typeface="Arial" pitchFamily="34" charset="0"/>
            </a:rPr>
            <a:t>ñàëáàðààð</a:t>
          </a:r>
          <a:r>
            <a:rPr lang="en-US" dirty="0" smtClean="0">
              <a:solidFill>
                <a:srgbClr val="FF0000"/>
              </a:solidFill>
              <a:latin typeface="Arial Mon" pitchFamily="34" charset="0"/>
              <a:cs typeface="Arial" pitchFamily="34" charset="0"/>
            </a:rPr>
            <a:t>  </a:t>
          </a:r>
          <a:endParaRPr lang="en-US" dirty="0">
            <a:solidFill>
              <a:srgbClr val="FF0000"/>
            </a:solidFill>
            <a:latin typeface="Arial Mon" pitchFamily="34" charset="0"/>
            <a:cs typeface="Arial" pitchFamily="34" charset="0"/>
          </a:endParaRPr>
        </a:p>
      </dgm:t>
    </dgm:pt>
    <dgm:pt modelId="{F4AD0907-408D-44DB-A20C-7B3DA114AEAE}" type="parTrans" cxnId="{DE783E5D-82A4-4146-A1D7-238A0AD9BC11}">
      <dgm:prSet/>
      <dgm:spPr/>
      <dgm:t>
        <a:bodyPr/>
        <a:lstStyle/>
        <a:p>
          <a:endParaRPr lang="en-US"/>
        </a:p>
      </dgm:t>
    </dgm:pt>
    <dgm:pt modelId="{BE89A21C-7FAC-4DF8-8B95-74C1563CA7FD}" type="sibTrans" cxnId="{DE783E5D-82A4-4146-A1D7-238A0AD9BC11}">
      <dgm:prSet/>
      <dgm:spPr/>
      <dgm:t>
        <a:bodyPr/>
        <a:lstStyle/>
        <a:p>
          <a:endParaRPr lang="en-US"/>
        </a:p>
      </dgm:t>
    </dgm:pt>
    <dgm:pt modelId="{EC126C4E-6FED-4AB8-B86E-20D944232C3E}" type="pres">
      <dgm:prSet presAssocID="{25046AE6-C3E0-474A-8A78-75702801D0CB}" presName="compositeShape" presStyleCnt="0">
        <dgm:presLayoutVars>
          <dgm:chMax val="2"/>
          <dgm:dir/>
          <dgm:resizeHandles val="exact"/>
        </dgm:presLayoutVars>
      </dgm:prSet>
      <dgm:spPr/>
      <dgm:t>
        <a:bodyPr/>
        <a:lstStyle/>
        <a:p>
          <a:endParaRPr lang="en-US"/>
        </a:p>
      </dgm:t>
    </dgm:pt>
    <dgm:pt modelId="{C1B9E47C-4E8B-4694-A01D-41C44114E211}" type="pres">
      <dgm:prSet presAssocID="{25046AE6-C3E0-474A-8A78-75702801D0CB}" presName="divider" presStyleLbl="fgShp" presStyleIdx="0" presStyleCnt="1" custAng="300000"/>
      <dgm:spPr/>
    </dgm:pt>
    <dgm:pt modelId="{668B9EB7-EE45-457D-A781-B81074B34264}" type="pres">
      <dgm:prSet presAssocID="{FAF91FEC-CD9F-49F6-905A-E61B358A4FAE}" presName="downArrow" presStyleLbl="node1" presStyleIdx="0" presStyleCnt="2" custScaleY="169380" custLinFactNeighborX="-2963" custLinFactNeighborY="22190"/>
      <dgm:spPr/>
    </dgm:pt>
    <dgm:pt modelId="{87868150-4770-4CD5-B450-78FA0508FCC5}" type="pres">
      <dgm:prSet presAssocID="{FAF91FEC-CD9F-49F6-905A-E61B358A4FAE}" presName="downArrowText" presStyleLbl="revTx" presStyleIdx="0" presStyleCnt="2" custScaleX="228704" custScaleY="124483">
        <dgm:presLayoutVars>
          <dgm:bulletEnabled val="1"/>
        </dgm:presLayoutVars>
      </dgm:prSet>
      <dgm:spPr/>
      <dgm:t>
        <a:bodyPr/>
        <a:lstStyle/>
        <a:p>
          <a:endParaRPr lang="en-US"/>
        </a:p>
      </dgm:t>
    </dgm:pt>
    <dgm:pt modelId="{73F08C20-FCC2-40F5-800D-495646D50F8B}" type="pres">
      <dgm:prSet presAssocID="{649F08D2-DA42-4998-983D-43F4C700CBFF}" presName="upArrow" presStyleLbl="node1" presStyleIdx="1" presStyleCnt="2" custScaleY="144124" custLinFactNeighborX="38148" custLinFactNeighborY="-31257"/>
      <dgm:spPr/>
    </dgm:pt>
    <dgm:pt modelId="{75748F68-3FB4-42DD-9897-4D2926F95A71}" type="pres">
      <dgm:prSet presAssocID="{649F08D2-DA42-4998-983D-43F4C700CBFF}" presName="upArrowText" presStyleLbl="revTx" presStyleIdx="1" presStyleCnt="2" custScaleX="159029" custScaleY="70068" custLinFactNeighborX="-11573" custLinFactNeighborY="4252">
        <dgm:presLayoutVars>
          <dgm:bulletEnabled val="1"/>
        </dgm:presLayoutVars>
      </dgm:prSet>
      <dgm:spPr/>
      <dgm:t>
        <a:bodyPr/>
        <a:lstStyle/>
        <a:p>
          <a:endParaRPr lang="en-US"/>
        </a:p>
      </dgm:t>
    </dgm:pt>
  </dgm:ptLst>
  <dgm:cxnLst>
    <dgm:cxn modelId="{A413CCC2-851D-44DD-956C-5BDC9FB3B6CD}" type="presOf" srcId="{649F08D2-DA42-4998-983D-43F4C700CBFF}" destId="{75748F68-3FB4-42DD-9897-4D2926F95A71}" srcOrd="0" destOrd="0" presId="urn:microsoft.com/office/officeart/2005/8/layout/arrow3"/>
    <dgm:cxn modelId="{0D2E106E-D03A-4A2F-87DE-3C5BA98CAB60}" srcId="{25046AE6-C3E0-474A-8A78-75702801D0CB}" destId="{FAF91FEC-CD9F-49F6-905A-E61B358A4FAE}" srcOrd="0" destOrd="0" parTransId="{4A7C8220-805D-4117-A88B-F52B582A19C4}" sibTransId="{65EB8AAA-1753-4140-9438-966028AFDEEC}"/>
    <dgm:cxn modelId="{DE783E5D-82A4-4146-A1D7-238A0AD9BC11}" srcId="{25046AE6-C3E0-474A-8A78-75702801D0CB}" destId="{649F08D2-DA42-4998-983D-43F4C700CBFF}" srcOrd="1" destOrd="0" parTransId="{F4AD0907-408D-44DB-A20C-7B3DA114AEAE}" sibTransId="{BE89A21C-7FAC-4DF8-8B95-74C1563CA7FD}"/>
    <dgm:cxn modelId="{2086411D-6350-4FA8-B4DE-8FDE7CC58D56}" type="presOf" srcId="{25046AE6-C3E0-474A-8A78-75702801D0CB}" destId="{EC126C4E-6FED-4AB8-B86E-20D944232C3E}" srcOrd="0" destOrd="0" presId="urn:microsoft.com/office/officeart/2005/8/layout/arrow3"/>
    <dgm:cxn modelId="{1C079EDD-5DF3-43B8-9FEA-48A3505E9213}" type="presOf" srcId="{FAF91FEC-CD9F-49F6-905A-E61B358A4FAE}" destId="{87868150-4770-4CD5-B450-78FA0508FCC5}" srcOrd="0" destOrd="0" presId="urn:microsoft.com/office/officeart/2005/8/layout/arrow3"/>
    <dgm:cxn modelId="{42A325D8-04BB-4DA4-8DE9-4DF2938DA30F}" type="presParOf" srcId="{EC126C4E-6FED-4AB8-B86E-20D944232C3E}" destId="{C1B9E47C-4E8B-4694-A01D-41C44114E211}" srcOrd="0" destOrd="0" presId="urn:microsoft.com/office/officeart/2005/8/layout/arrow3"/>
    <dgm:cxn modelId="{B93B47F3-E7AC-437B-9132-6D39B4D1D932}" type="presParOf" srcId="{EC126C4E-6FED-4AB8-B86E-20D944232C3E}" destId="{668B9EB7-EE45-457D-A781-B81074B34264}" srcOrd="1" destOrd="0" presId="urn:microsoft.com/office/officeart/2005/8/layout/arrow3"/>
    <dgm:cxn modelId="{137A9952-500B-44AA-BEC3-C88B899E64E9}" type="presParOf" srcId="{EC126C4E-6FED-4AB8-B86E-20D944232C3E}" destId="{87868150-4770-4CD5-B450-78FA0508FCC5}" srcOrd="2" destOrd="0" presId="urn:microsoft.com/office/officeart/2005/8/layout/arrow3"/>
    <dgm:cxn modelId="{110E4891-441F-42F3-ACB4-9F9BD5487BBF}" type="presParOf" srcId="{EC126C4E-6FED-4AB8-B86E-20D944232C3E}" destId="{73F08C20-FCC2-40F5-800D-495646D50F8B}" srcOrd="3" destOrd="0" presId="urn:microsoft.com/office/officeart/2005/8/layout/arrow3"/>
    <dgm:cxn modelId="{FA2D1663-F9A5-4B73-A17F-5B77F16B76C3}" type="presParOf" srcId="{EC126C4E-6FED-4AB8-B86E-20D944232C3E}" destId="{75748F68-3FB4-42DD-9897-4D2926F95A71}" srcOrd="4" destOrd="0" presId="urn:microsoft.com/office/officeart/2005/8/layout/arrow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046AE6-C3E0-474A-8A78-75702801D0C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FAF91FEC-CD9F-49F6-905A-E61B358A4FAE}">
      <dgm:prSet phldrT="[Text]"/>
      <dgm:spPr/>
      <dgm:t>
        <a:bodyPr/>
        <a:lstStyle/>
        <a:p>
          <a:r>
            <a:rPr lang="en-US" b="1" dirty="0" err="1" smtClean="0">
              <a:solidFill>
                <a:srgbClr val="FF0000"/>
              </a:solidFill>
              <a:latin typeface="Arial Mon" pitchFamily="34" charset="0"/>
              <a:cs typeface="Arial" pitchFamily="34" charset="0"/>
            </a:rPr>
            <a:t>Òàéëàíò</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îíû</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ýõíèé</a:t>
          </a:r>
          <a:endParaRPr lang="en-US" b="1" dirty="0" smtClean="0">
            <a:solidFill>
              <a:srgbClr val="FF0000"/>
            </a:solidFill>
            <a:latin typeface="Arial Mon" pitchFamily="34" charset="0"/>
            <a:cs typeface="Arial" pitchFamily="34" charset="0"/>
          </a:endParaRPr>
        </a:p>
        <a:p>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áýëýí</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ìàë</a:t>
          </a:r>
          <a:r>
            <a:rPr lang="en-US" b="1" dirty="0" smtClean="0">
              <a:solidFill>
                <a:srgbClr val="FF0000"/>
              </a:solidFill>
              <a:latin typeface="Arial Mon" pitchFamily="34" charset="0"/>
              <a:cs typeface="Arial" pitchFamily="34" charset="0"/>
            </a:rPr>
            <a:t>, </a:t>
          </a:r>
          <a:r>
            <a:rPr lang="en-US" b="0" dirty="0" err="1" smtClean="0">
              <a:solidFill>
                <a:srgbClr val="FF0000"/>
              </a:solidFill>
              <a:latin typeface="Arial Mon" pitchFamily="34" charset="0"/>
              <a:cs typeface="Arial" pitchFamily="34" charset="0"/>
            </a:rPr>
            <a:t>ñàëáàðààð</a:t>
          </a:r>
          <a:endParaRPr lang="en-US" b="0" dirty="0" smtClean="0">
            <a:solidFill>
              <a:srgbClr val="FF0000"/>
            </a:solidFill>
            <a:latin typeface="Arial Mon" pitchFamily="34" charset="0"/>
            <a:cs typeface="Arial" pitchFamily="34" charset="0"/>
          </a:endParaRPr>
        </a:p>
      </dgm:t>
    </dgm:pt>
    <dgm:pt modelId="{4A7C8220-805D-4117-A88B-F52B582A19C4}" type="parTrans" cxnId="{0D2E106E-D03A-4A2F-87DE-3C5BA98CAB60}">
      <dgm:prSet/>
      <dgm:spPr/>
      <dgm:t>
        <a:bodyPr/>
        <a:lstStyle/>
        <a:p>
          <a:endParaRPr lang="en-US"/>
        </a:p>
      </dgm:t>
    </dgm:pt>
    <dgm:pt modelId="{65EB8AAA-1753-4140-9438-966028AFDEEC}" type="sibTrans" cxnId="{0D2E106E-D03A-4A2F-87DE-3C5BA98CAB60}">
      <dgm:prSet/>
      <dgm:spPr/>
      <dgm:t>
        <a:bodyPr/>
        <a:lstStyle/>
        <a:p>
          <a:endParaRPr lang="en-US"/>
        </a:p>
      </dgm:t>
    </dgm:pt>
    <dgm:pt modelId="{649F08D2-DA42-4998-983D-43F4C700CBFF}">
      <dgm:prSet phldrT="[Text]"/>
      <dgm:spPr/>
      <dgm:t>
        <a:bodyPr/>
        <a:lstStyle/>
        <a:p>
          <a:r>
            <a:rPr lang="en-US" b="1" dirty="0" smtClean="0">
              <a:solidFill>
                <a:srgbClr val="FF0000"/>
              </a:solidFill>
              <a:latin typeface="Arial Mon" pitchFamily="34" charset="0"/>
              <a:cs typeface="Arial" pitchFamily="34" charset="0"/>
            </a:rPr>
            <a:t>ª</a:t>
          </a:r>
          <a:r>
            <a:rPr lang="en-US" b="1" dirty="0" err="1" smtClean="0">
              <a:solidFill>
                <a:srgbClr val="FF0000"/>
              </a:solidFill>
              <a:latin typeface="Arial Mon" pitchFamily="34" charset="0"/>
              <a:cs typeface="Arial" pitchFamily="34" charset="0"/>
            </a:rPr>
            <a:t>ìíºõ</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îíû</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ýöýñò</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òîîëîãäñîí</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áýëýí</a:t>
          </a:r>
          <a:r>
            <a:rPr lang="en-US" b="1" dirty="0" smtClean="0">
              <a:solidFill>
                <a:srgbClr val="FF0000"/>
              </a:solidFill>
              <a:latin typeface="Arial Mon" pitchFamily="34" charset="0"/>
              <a:cs typeface="Arial" pitchFamily="34" charset="0"/>
            </a:rPr>
            <a:t> </a:t>
          </a:r>
          <a:r>
            <a:rPr lang="en-US" b="1" dirty="0" err="1" smtClean="0">
              <a:solidFill>
                <a:srgbClr val="FF0000"/>
              </a:solidFill>
              <a:latin typeface="Arial Mon" pitchFamily="34" charset="0"/>
              <a:cs typeface="Arial" pitchFamily="34" charset="0"/>
            </a:rPr>
            <a:t>ìàë</a:t>
          </a:r>
          <a:r>
            <a:rPr lang="en-US" b="1" dirty="0" smtClean="0">
              <a:solidFill>
                <a:srgbClr val="FF0000"/>
              </a:solidFill>
              <a:latin typeface="Arial Mon" pitchFamily="34" charset="0"/>
              <a:cs typeface="Arial" pitchFamily="34" charset="0"/>
            </a:rPr>
            <a:t>,  </a:t>
          </a:r>
          <a:r>
            <a:rPr lang="en-US" dirty="0" err="1" smtClean="0">
              <a:solidFill>
                <a:srgbClr val="FF0000"/>
              </a:solidFill>
              <a:latin typeface="Arial Mon" pitchFamily="34" charset="0"/>
              <a:cs typeface="Arial" pitchFamily="34" charset="0"/>
            </a:rPr>
            <a:t>ñàëáàðààð</a:t>
          </a:r>
          <a:r>
            <a:rPr lang="en-US" dirty="0" smtClean="0">
              <a:solidFill>
                <a:srgbClr val="FF0000"/>
              </a:solidFill>
              <a:latin typeface="Arial Mon" pitchFamily="34" charset="0"/>
              <a:cs typeface="Arial" pitchFamily="34" charset="0"/>
            </a:rPr>
            <a:t>  </a:t>
          </a:r>
          <a:endParaRPr lang="en-US" dirty="0">
            <a:solidFill>
              <a:srgbClr val="FF0000"/>
            </a:solidFill>
            <a:latin typeface="Arial Mon" pitchFamily="34" charset="0"/>
            <a:cs typeface="Arial" pitchFamily="34" charset="0"/>
          </a:endParaRPr>
        </a:p>
      </dgm:t>
    </dgm:pt>
    <dgm:pt modelId="{F4AD0907-408D-44DB-A20C-7B3DA114AEAE}" type="parTrans" cxnId="{DE783E5D-82A4-4146-A1D7-238A0AD9BC11}">
      <dgm:prSet/>
      <dgm:spPr/>
      <dgm:t>
        <a:bodyPr/>
        <a:lstStyle/>
        <a:p>
          <a:endParaRPr lang="en-US"/>
        </a:p>
      </dgm:t>
    </dgm:pt>
    <dgm:pt modelId="{BE89A21C-7FAC-4DF8-8B95-74C1563CA7FD}" type="sibTrans" cxnId="{DE783E5D-82A4-4146-A1D7-238A0AD9BC11}">
      <dgm:prSet/>
      <dgm:spPr/>
      <dgm:t>
        <a:bodyPr/>
        <a:lstStyle/>
        <a:p>
          <a:endParaRPr lang="en-US"/>
        </a:p>
      </dgm:t>
    </dgm:pt>
    <dgm:pt modelId="{EC126C4E-6FED-4AB8-B86E-20D944232C3E}" type="pres">
      <dgm:prSet presAssocID="{25046AE6-C3E0-474A-8A78-75702801D0CB}" presName="compositeShape" presStyleCnt="0">
        <dgm:presLayoutVars>
          <dgm:chMax val="2"/>
          <dgm:dir/>
          <dgm:resizeHandles val="exact"/>
        </dgm:presLayoutVars>
      </dgm:prSet>
      <dgm:spPr/>
      <dgm:t>
        <a:bodyPr/>
        <a:lstStyle/>
        <a:p>
          <a:endParaRPr lang="en-US"/>
        </a:p>
      </dgm:t>
    </dgm:pt>
    <dgm:pt modelId="{C1B9E47C-4E8B-4694-A01D-41C44114E211}" type="pres">
      <dgm:prSet presAssocID="{25046AE6-C3E0-474A-8A78-75702801D0CB}" presName="divider" presStyleLbl="fgShp" presStyleIdx="0" presStyleCnt="1" custAng="300000"/>
      <dgm:spPr/>
    </dgm:pt>
    <dgm:pt modelId="{668B9EB7-EE45-457D-A781-B81074B34264}" type="pres">
      <dgm:prSet presAssocID="{FAF91FEC-CD9F-49F6-905A-E61B358A4FAE}" presName="downArrow" presStyleLbl="node1" presStyleIdx="0" presStyleCnt="2" custScaleY="169380" custLinFactNeighborX="-2963" custLinFactNeighborY="22190"/>
      <dgm:spPr/>
    </dgm:pt>
    <dgm:pt modelId="{87868150-4770-4CD5-B450-78FA0508FCC5}" type="pres">
      <dgm:prSet presAssocID="{FAF91FEC-CD9F-49F6-905A-E61B358A4FAE}" presName="downArrowText" presStyleLbl="revTx" presStyleIdx="0" presStyleCnt="2" custScaleX="147685" custScaleY="115633" custLinFactNeighborX="26042" custLinFactNeighborY="-1168">
        <dgm:presLayoutVars>
          <dgm:bulletEnabled val="1"/>
        </dgm:presLayoutVars>
      </dgm:prSet>
      <dgm:spPr/>
      <dgm:t>
        <a:bodyPr/>
        <a:lstStyle/>
        <a:p>
          <a:endParaRPr lang="en-US"/>
        </a:p>
      </dgm:t>
    </dgm:pt>
    <dgm:pt modelId="{73F08C20-FCC2-40F5-800D-495646D50F8B}" type="pres">
      <dgm:prSet presAssocID="{649F08D2-DA42-4998-983D-43F4C700CBFF}" presName="upArrow" presStyleLbl="node1" presStyleIdx="1" presStyleCnt="2" custScaleY="144124" custLinFactNeighborX="38148" custLinFactNeighborY="-31257"/>
      <dgm:spPr/>
    </dgm:pt>
    <dgm:pt modelId="{75748F68-3FB4-42DD-9897-4D2926F95A71}" type="pres">
      <dgm:prSet presAssocID="{649F08D2-DA42-4998-983D-43F4C700CBFF}" presName="upArrowText" presStyleLbl="revTx" presStyleIdx="1" presStyleCnt="2" custScaleX="130093" custScaleY="82031" custLinFactNeighborX="-17361" custLinFactNeighborY="14645">
        <dgm:presLayoutVars>
          <dgm:bulletEnabled val="1"/>
        </dgm:presLayoutVars>
      </dgm:prSet>
      <dgm:spPr/>
      <dgm:t>
        <a:bodyPr/>
        <a:lstStyle/>
        <a:p>
          <a:endParaRPr lang="en-US"/>
        </a:p>
      </dgm:t>
    </dgm:pt>
  </dgm:ptLst>
  <dgm:cxnLst>
    <dgm:cxn modelId="{0D2E106E-D03A-4A2F-87DE-3C5BA98CAB60}" srcId="{25046AE6-C3E0-474A-8A78-75702801D0CB}" destId="{FAF91FEC-CD9F-49F6-905A-E61B358A4FAE}" srcOrd="0" destOrd="0" parTransId="{4A7C8220-805D-4117-A88B-F52B582A19C4}" sibTransId="{65EB8AAA-1753-4140-9438-966028AFDEEC}"/>
    <dgm:cxn modelId="{9B9CC59B-51A7-47E4-9714-274CD26AB088}" type="presOf" srcId="{FAF91FEC-CD9F-49F6-905A-E61B358A4FAE}" destId="{87868150-4770-4CD5-B450-78FA0508FCC5}" srcOrd="0" destOrd="0" presId="urn:microsoft.com/office/officeart/2005/8/layout/arrow3"/>
    <dgm:cxn modelId="{7E5C124D-960B-4EE7-85B8-8383508ABD61}" type="presOf" srcId="{25046AE6-C3E0-474A-8A78-75702801D0CB}" destId="{EC126C4E-6FED-4AB8-B86E-20D944232C3E}" srcOrd="0" destOrd="0" presId="urn:microsoft.com/office/officeart/2005/8/layout/arrow3"/>
    <dgm:cxn modelId="{DE783E5D-82A4-4146-A1D7-238A0AD9BC11}" srcId="{25046AE6-C3E0-474A-8A78-75702801D0CB}" destId="{649F08D2-DA42-4998-983D-43F4C700CBFF}" srcOrd="1" destOrd="0" parTransId="{F4AD0907-408D-44DB-A20C-7B3DA114AEAE}" sibTransId="{BE89A21C-7FAC-4DF8-8B95-74C1563CA7FD}"/>
    <dgm:cxn modelId="{9F292B3B-60DA-4F90-8EB9-D6C90CB04D2D}" type="presOf" srcId="{649F08D2-DA42-4998-983D-43F4C700CBFF}" destId="{75748F68-3FB4-42DD-9897-4D2926F95A71}" srcOrd="0" destOrd="0" presId="urn:microsoft.com/office/officeart/2005/8/layout/arrow3"/>
    <dgm:cxn modelId="{435AD111-15E6-4C6E-B2E0-05024C7FB611}" type="presParOf" srcId="{EC126C4E-6FED-4AB8-B86E-20D944232C3E}" destId="{C1B9E47C-4E8B-4694-A01D-41C44114E211}" srcOrd="0" destOrd="0" presId="urn:microsoft.com/office/officeart/2005/8/layout/arrow3"/>
    <dgm:cxn modelId="{41153220-05A2-44FE-8A89-13B9BD4AE1B2}" type="presParOf" srcId="{EC126C4E-6FED-4AB8-B86E-20D944232C3E}" destId="{668B9EB7-EE45-457D-A781-B81074B34264}" srcOrd="1" destOrd="0" presId="urn:microsoft.com/office/officeart/2005/8/layout/arrow3"/>
    <dgm:cxn modelId="{ED5B0BAE-561B-4C7A-A467-BDB8A8198F39}" type="presParOf" srcId="{EC126C4E-6FED-4AB8-B86E-20D944232C3E}" destId="{87868150-4770-4CD5-B450-78FA0508FCC5}" srcOrd="2" destOrd="0" presId="urn:microsoft.com/office/officeart/2005/8/layout/arrow3"/>
    <dgm:cxn modelId="{8CF9656D-594F-4B92-B9C8-F4D46C94DC16}" type="presParOf" srcId="{EC126C4E-6FED-4AB8-B86E-20D944232C3E}" destId="{73F08C20-FCC2-40F5-800D-495646D50F8B}" srcOrd="3" destOrd="0" presId="urn:microsoft.com/office/officeart/2005/8/layout/arrow3"/>
    <dgm:cxn modelId="{CC6A640D-D0B4-4DEC-9893-9ECD4A56CFD4}" type="presParOf" srcId="{EC126C4E-6FED-4AB8-B86E-20D944232C3E}" destId="{75748F68-3FB4-42DD-9897-4D2926F95A71}" srcOrd="4" destOrd="0" presId="urn:microsoft.com/office/officeart/2005/8/layout/arrow3"/>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FD6639-DD54-4696-921E-EE89E2BA4AA3}" type="doc">
      <dgm:prSet loTypeId="urn:microsoft.com/office/officeart/2005/8/layout/hChevron3" loCatId="process" qsTypeId="urn:microsoft.com/office/officeart/2005/8/quickstyle/simple1" qsCatId="simple" csTypeId="urn:microsoft.com/office/officeart/2005/8/colors/accent1_2" csCatId="accent1" phldr="1"/>
      <dgm:spPr/>
    </dgm:pt>
    <dgm:pt modelId="{3A9B5404-6F1C-4E27-8AD4-4E3CA7C9AEF2}">
      <dgm:prSet phldrT="[Text]" custT="1"/>
      <dgm:spPr/>
      <dgm:t>
        <a:bodyPr/>
        <a:lstStyle/>
        <a:p>
          <a:r>
            <a:rPr lang="en-US" sz="2400" dirty="0" err="1" smtClean="0">
              <a:solidFill>
                <a:schemeClr val="tx1"/>
              </a:solidFill>
              <a:latin typeface="Arial Mon" pitchFamily="34" charset="0"/>
              <a:cs typeface="Arial" pitchFamily="34" charset="0"/>
            </a:rPr>
            <a:t>Îíû</a:t>
          </a:r>
          <a:r>
            <a:rPr lang="en-US" sz="2400" dirty="0" smtClean="0">
              <a:solidFill>
                <a:schemeClr val="tx1"/>
              </a:solidFill>
              <a:latin typeface="Arial Mon" pitchFamily="34" charset="0"/>
              <a:cs typeface="Arial" pitchFamily="34" charset="0"/>
            </a:rPr>
            <a:t> </a:t>
          </a:r>
        </a:p>
        <a:p>
          <a:r>
            <a:rPr lang="en-US" sz="2400" dirty="0" err="1" smtClean="0">
              <a:solidFill>
                <a:schemeClr val="tx1"/>
              </a:solidFill>
              <a:latin typeface="Arial Mon" pitchFamily="34" charset="0"/>
              <a:cs typeface="Arial" pitchFamily="34" charset="0"/>
            </a:rPr>
            <a:t>ýõíèé</a:t>
          </a:r>
          <a:r>
            <a:rPr lang="en-US" sz="2400" dirty="0" smtClean="0">
              <a:solidFill>
                <a:schemeClr val="tx1"/>
              </a:solidFill>
              <a:latin typeface="Arial Mon" pitchFamily="34" charset="0"/>
              <a:cs typeface="Arial" pitchFamily="34" charset="0"/>
            </a:rPr>
            <a:t> </a:t>
          </a:r>
          <a:r>
            <a:rPr lang="en-US" sz="2400" dirty="0" err="1" smtClean="0">
              <a:solidFill>
                <a:schemeClr val="tx1"/>
              </a:solidFill>
              <a:latin typeface="Arial Mon" pitchFamily="34" charset="0"/>
              <a:cs typeface="Arial" pitchFamily="34" charset="0"/>
            </a:rPr>
            <a:t>ìàë</a:t>
          </a:r>
          <a:endParaRPr lang="en-US" sz="2400" dirty="0">
            <a:solidFill>
              <a:schemeClr val="tx1"/>
            </a:solidFill>
            <a:latin typeface="Arial Mon" pitchFamily="34" charset="0"/>
          </a:endParaRPr>
        </a:p>
      </dgm:t>
    </dgm:pt>
    <dgm:pt modelId="{E2CDBF72-D752-4919-BA9B-ECEC369E53D3}" type="parTrans" cxnId="{4D39B587-3E0C-4431-A9AA-10537A65060A}">
      <dgm:prSet/>
      <dgm:spPr/>
      <dgm:t>
        <a:bodyPr/>
        <a:lstStyle/>
        <a:p>
          <a:endParaRPr lang="en-US"/>
        </a:p>
      </dgm:t>
    </dgm:pt>
    <dgm:pt modelId="{7751565B-AE6C-4A94-883D-D676EE74B3F3}" type="sibTrans" cxnId="{4D39B587-3E0C-4431-A9AA-10537A65060A}">
      <dgm:prSet/>
      <dgm:spPr/>
      <dgm:t>
        <a:bodyPr/>
        <a:lstStyle/>
        <a:p>
          <a:endParaRPr lang="en-US"/>
        </a:p>
      </dgm:t>
    </dgm:pt>
    <dgm:pt modelId="{50F076FB-FEA9-4CF9-BC22-CBDCC45FDDAF}">
      <dgm:prSet phldrT="[Text]" custT="1"/>
      <dgm:spPr/>
      <dgm:t>
        <a:bodyPr/>
        <a:lstStyle/>
        <a:p>
          <a:r>
            <a:rPr lang="en-US" sz="4800" dirty="0" smtClean="0">
              <a:solidFill>
                <a:srgbClr val="FF0000"/>
              </a:solidFill>
              <a:latin typeface="Arial Mon" pitchFamily="34" charset="0"/>
              <a:cs typeface="Arial" pitchFamily="34" charset="0"/>
            </a:rPr>
            <a:t>- </a:t>
          </a:r>
          <a:r>
            <a:rPr lang="en-US" sz="1900" dirty="0" err="1" smtClean="0">
              <a:solidFill>
                <a:srgbClr val="FF0000"/>
              </a:solidFill>
              <a:latin typeface="Arial Mon" pitchFamily="34" charset="0"/>
              <a:cs typeface="Arial" pitchFamily="34" charset="0"/>
            </a:rPr>
            <a:t>Õîðîãäñîí</a:t>
          </a:r>
          <a:r>
            <a:rPr lang="en-US" sz="1900" dirty="0" smtClean="0">
              <a:solidFill>
                <a:srgbClr val="FF0000"/>
              </a:solidFill>
              <a:latin typeface="Arial Mon" pitchFamily="34" charset="0"/>
              <a:cs typeface="Arial" pitchFamily="34" charset="0"/>
            </a:rPr>
            <a:t> </a:t>
          </a:r>
          <a:r>
            <a:rPr lang="en-US" sz="1900" dirty="0" err="1" smtClean="0">
              <a:solidFill>
                <a:srgbClr val="FF0000"/>
              </a:solidFill>
              <a:latin typeface="Arial Mon" pitchFamily="34" charset="0"/>
              <a:cs typeface="Arial" pitchFamily="34" charset="0"/>
            </a:rPr>
            <a:t>ìàë</a:t>
          </a:r>
          <a:endParaRPr lang="en-US" sz="1900" dirty="0">
            <a:solidFill>
              <a:srgbClr val="FF0000"/>
            </a:solidFill>
            <a:latin typeface="Arial Mon" pitchFamily="34" charset="0"/>
            <a:cs typeface="Arial" pitchFamily="34" charset="0"/>
          </a:endParaRPr>
        </a:p>
      </dgm:t>
    </dgm:pt>
    <dgm:pt modelId="{783684FE-23DD-4108-B746-B491704369BF}" type="parTrans" cxnId="{9D6E3BF6-7560-47B4-B5D5-58E41DFED20E}">
      <dgm:prSet/>
      <dgm:spPr/>
      <dgm:t>
        <a:bodyPr/>
        <a:lstStyle/>
        <a:p>
          <a:endParaRPr lang="en-US"/>
        </a:p>
      </dgm:t>
    </dgm:pt>
    <dgm:pt modelId="{7405276D-0F9F-4D7A-8506-4EBBFC285981}" type="sibTrans" cxnId="{9D6E3BF6-7560-47B4-B5D5-58E41DFED20E}">
      <dgm:prSet/>
      <dgm:spPr/>
      <dgm:t>
        <a:bodyPr/>
        <a:lstStyle/>
        <a:p>
          <a:endParaRPr lang="en-US"/>
        </a:p>
      </dgm:t>
    </dgm:pt>
    <dgm:pt modelId="{94ABAD3A-6E17-4036-A9C5-DA6D18AC3DBD}">
      <dgm:prSet phldrT="[Text]" custT="1"/>
      <dgm:spPr/>
      <dgm:t>
        <a:bodyPr/>
        <a:lstStyle/>
        <a:p>
          <a:r>
            <a:rPr lang="en-US" sz="3200" b="1" dirty="0" smtClean="0">
              <a:latin typeface="Arial Mon" pitchFamily="34" charset="0"/>
              <a:cs typeface="Arial" pitchFamily="34" charset="0"/>
            </a:rPr>
            <a:t>-</a:t>
          </a:r>
        </a:p>
        <a:p>
          <a:r>
            <a:rPr lang="en-US" sz="1800" dirty="0" err="1" smtClean="0">
              <a:latin typeface="Arial Mon" pitchFamily="34" charset="0"/>
              <a:cs typeface="Arial" pitchFamily="34" charset="0"/>
            </a:rPr>
            <a:t>Îíû</a:t>
          </a:r>
          <a:r>
            <a:rPr lang="en-US" sz="1800" dirty="0" smtClean="0">
              <a:latin typeface="Arial Mon" pitchFamily="34" charset="0"/>
              <a:cs typeface="Arial" pitchFamily="34" charset="0"/>
            </a:rPr>
            <a:t> </a:t>
          </a:r>
          <a:r>
            <a:rPr lang="en-US" sz="1800" dirty="0" err="1" smtClean="0">
              <a:latin typeface="Arial Mon" pitchFamily="34" charset="0"/>
              <a:cs typeface="Arial" pitchFamily="34" charset="0"/>
            </a:rPr>
            <a:t>ýöñèéí</a:t>
          </a:r>
          <a:r>
            <a:rPr lang="en-US" sz="1800" dirty="0" smtClean="0">
              <a:latin typeface="Arial Mon" pitchFamily="34" charset="0"/>
              <a:cs typeface="Arial" pitchFamily="34" charset="0"/>
            </a:rPr>
            <a:t> </a:t>
          </a:r>
          <a:r>
            <a:rPr lang="en-US" sz="1800" dirty="0" err="1" smtClean="0">
              <a:latin typeface="Arial Mon" pitchFamily="34" charset="0"/>
              <a:cs typeface="Arial" pitchFamily="34" charset="0"/>
            </a:rPr>
            <a:t>ìàë</a:t>
          </a:r>
          <a:endParaRPr lang="en-US" sz="1800" dirty="0">
            <a:latin typeface="Arial Mon" pitchFamily="34" charset="0"/>
            <a:cs typeface="Arial" pitchFamily="34" charset="0"/>
          </a:endParaRPr>
        </a:p>
      </dgm:t>
    </dgm:pt>
    <dgm:pt modelId="{4A7FEBEA-BCB3-464A-8BCB-92ED78D0824F}" type="parTrans" cxnId="{944C0613-7756-4ADB-8234-9ED05A0E10ED}">
      <dgm:prSet/>
      <dgm:spPr/>
      <dgm:t>
        <a:bodyPr/>
        <a:lstStyle/>
        <a:p>
          <a:endParaRPr lang="en-US"/>
        </a:p>
      </dgm:t>
    </dgm:pt>
    <dgm:pt modelId="{454F63DA-71BE-4661-AA50-7760E5899E9F}" type="sibTrans" cxnId="{944C0613-7756-4ADB-8234-9ED05A0E10ED}">
      <dgm:prSet/>
      <dgm:spPr/>
      <dgm:t>
        <a:bodyPr/>
        <a:lstStyle/>
        <a:p>
          <a:endParaRPr lang="en-US"/>
        </a:p>
      </dgm:t>
    </dgm:pt>
    <dgm:pt modelId="{14517310-2D83-4538-BF5F-AD9E5FD2B55F}">
      <dgm:prSet custT="1"/>
      <dgm:spPr/>
      <dgm:t>
        <a:bodyPr/>
        <a:lstStyle/>
        <a:p>
          <a:r>
            <a:rPr lang="en-US" sz="3200" b="1" dirty="0" smtClean="0">
              <a:latin typeface="Arial Mon" pitchFamily="34" charset="0"/>
              <a:cs typeface="Arial" pitchFamily="34" charset="0"/>
            </a:rPr>
            <a:t>+</a:t>
          </a:r>
        </a:p>
        <a:p>
          <a:r>
            <a:rPr lang="en-US" sz="1900" dirty="0" err="1" smtClean="0">
              <a:latin typeface="Arial Mon" pitchFamily="34" charset="0"/>
              <a:cs typeface="Arial" pitchFamily="34" charset="0"/>
            </a:rPr>
            <a:t>Áîéæñîí</a:t>
          </a:r>
          <a:r>
            <a:rPr lang="en-US" sz="1900" dirty="0" smtClean="0">
              <a:latin typeface="Arial Mon" pitchFamily="34" charset="0"/>
              <a:cs typeface="Arial" pitchFamily="34" charset="0"/>
            </a:rPr>
            <a:t> </a:t>
          </a:r>
          <a:r>
            <a:rPr lang="en-US" sz="1900" dirty="0" err="1" smtClean="0">
              <a:latin typeface="Arial Mon" pitchFamily="34" charset="0"/>
              <a:cs typeface="Arial" pitchFamily="34" charset="0"/>
            </a:rPr>
            <a:t>òºë</a:t>
          </a:r>
          <a:endParaRPr lang="en-US" sz="1900" dirty="0">
            <a:latin typeface="Arial Mon" pitchFamily="34" charset="0"/>
          </a:endParaRPr>
        </a:p>
      </dgm:t>
    </dgm:pt>
    <dgm:pt modelId="{93FB35CD-BF05-4700-88EE-049563318990}" type="parTrans" cxnId="{563EAF2C-4DCD-4FEF-A012-9B5A7E363E6B}">
      <dgm:prSet/>
      <dgm:spPr/>
      <dgm:t>
        <a:bodyPr/>
        <a:lstStyle/>
        <a:p>
          <a:endParaRPr lang="en-US"/>
        </a:p>
      </dgm:t>
    </dgm:pt>
    <dgm:pt modelId="{37F91735-F685-409F-9F33-206C6F1B5DA6}" type="sibTrans" cxnId="{563EAF2C-4DCD-4FEF-A012-9B5A7E363E6B}">
      <dgm:prSet/>
      <dgm:spPr/>
      <dgm:t>
        <a:bodyPr/>
        <a:lstStyle/>
        <a:p>
          <a:endParaRPr lang="en-US"/>
        </a:p>
      </dgm:t>
    </dgm:pt>
    <dgm:pt modelId="{2E1C5C43-450A-4EEB-8F3F-AE7E98B32C49}" type="pres">
      <dgm:prSet presAssocID="{F5FD6639-DD54-4696-921E-EE89E2BA4AA3}" presName="Name0" presStyleCnt="0">
        <dgm:presLayoutVars>
          <dgm:dir/>
          <dgm:resizeHandles val="exact"/>
        </dgm:presLayoutVars>
      </dgm:prSet>
      <dgm:spPr/>
    </dgm:pt>
    <dgm:pt modelId="{FCC33CCF-8B05-43D5-83FE-9D693AAAEDD8}" type="pres">
      <dgm:prSet presAssocID="{3A9B5404-6F1C-4E27-8AD4-4E3CA7C9AEF2}" presName="parTxOnly" presStyleLbl="node1" presStyleIdx="0" presStyleCnt="4" custScaleY="127764">
        <dgm:presLayoutVars>
          <dgm:bulletEnabled val="1"/>
        </dgm:presLayoutVars>
      </dgm:prSet>
      <dgm:spPr/>
      <dgm:t>
        <a:bodyPr/>
        <a:lstStyle/>
        <a:p>
          <a:endParaRPr lang="en-US"/>
        </a:p>
      </dgm:t>
    </dgm:pt>
    <dgm:pt modelId="{7044DD57-FD70-4E1D-9A4E-B821182B436E}" type="pres">
      <dgm:prSet presAssocID="{7751565B-AE6C-4A94-883D-D676EE74B3F3}" presName="parSpace" presStyleCnt="0"/>
      <dgm:spPr/>
    </dgm:pt>
    <dgm:pt modelId="{EE5FF4B3-0963-40AB-BCCB-A4F37D6FA3C9}" type="pres">
      <dgm:prSet presAssocID="{14517310-2D83-4538-BF5F-AD9E5FD2B55F}" presName="parTxOnly" presStyleLbl="node1" presStyleIdx="1" presStyleCnt="4" custScaleX="120713" custScaleY="122883">
        <dgm:presLayoutVars>
          <dgm:bulletEnabled val="1"/>
        </dgm:presLayoutVars>
      </dgm:prSet>
      <dgm:spPr/>
      <dgm:t>
        <a:bodyPr/>
        <a:lstStyle/>
        <a:p>
          <a:endParaRPr lang="en-US"/>
        </a:p>
      </dgm:t>
    </dgm:pt>
    <dgm:pt modelId="{A994A444-C39F-47E4-B05B-D2BF153C387F}" type="pres">
      <dgm:prSet presAssocID="{37F91735-F685-409F-9F33-206C6F1B5DA6}" presName="parSpace" presStyleCnt="0"/>
      <dgm:spPr/>
    </dgm:pt>
    <dgm:pt modelId="{4337DD38-B010-4F15-A216-A3AA21D32928}" type="pres">
      <dgm:prSet presAssocID="{50F076FB-FEA9-4CF9-BC22-CBDCC45FDDAF}" presName="parTxOnly" presStyleLbl="node1" presStyleIdx="2" presStyleCnt="4" custScaleX="99181" custScaleY="122883">
        <dgm:presLayoutVars>
          <dgm:bulletEnabled val="1"/>
        </dgm:presLayoutVars>
      </dgm:prSet>
      <dgm:spPr/>
      <dgm:t>
        <a:bodyPr/>
        <a:lstStyle/>
        <a:p>
          <a:endParaRPr lang="en-US"/>
        </a:p>
      </dgm:t>
    </dgm:pt>
    <dgm:pt modelId="{EC394686-FFE6-4097-BA4F-811BB0742A66}" type="pres">
      <dgm:prSet presAssocID="{7405276D-0F9F-4D7A-8506-4EBBFC285981}" presName="parSpace" presStyleCnt="0"/>
      <dgm:spPr/>
    </dgm:pt>
    <dgm:pt modelId="{6B82978B-8AB9-4461-87E5-09F1BD310530}" type="pres">
      <dgm:prSet presAssocID="{94ABAD3A-6E17-4036-A9C5-DA6D18AC3DBD}" presName="parTxOnly" presStyleLbl="node1" presStyleIdx="3" presStyleCnt="4" custScaleX="106817" custScaleY="117870">
        <dgm:presLayoutVars>
          <dgm:bulletEnabled val="1"/>
        </dgm:presLayoutVars>
      </dgm:prSet>
      <dgm:spPr/>
      <dgm:t>
        <a:bodyPr/>
        <a:lstStyle/>
        <a:p>
          <a:endParaRPr lang="en-US"/>
        </a:p>
      </dgm:t>
    </dgm:pt>
  </dgm:ptLst>
  <dgm:cxnLst>
    <dgm:cxn modelId="{CD7C5020-180F-4799-9843-7011D1420CB1}" type="presOf" srcId="{3A9B5404-6F1C-4E27-8AD4-4E3CA7C9AEF2}" destId="{FCC33CCF-8B05-43D5-83FE-9D693AAAEDD8}" srcOrd="0" destOrd="0" presId="urn:microsoft.com/office/officeart/2005/8/layout/hChevron3"/>
    <dgm:cxn modelId="{0FEC2CED-E6F4-4D97-BCAB-C69D64141BA0}" type="presOf" srcId="{F5FD6639-DD54-4696-921E-EE89E2BA4AA3}" destId="{2E1C5C43-450A-4EEB-8F3F-AE7E98B32C49}" srcOrd="0" destOrd="0" presId="urn:microsoft.com/office/officeart/2005/8/layout/hChevron3"/>
    <dgm:cxn modelId="{111E9098-FB07-439D-8F7B-8AE8723CB4C9}" type="presOf" srcId="{50F076FB-FEA9-4CF9-BC22-CBDCC45FDDAF}" destId="{4337DD38-B010-4F15-A216-A3AA21D32928}" srcOrd="0" destOrd="0" presId="urn:microsoft.com/office/officeart/2005/8/layout/hChevron3"/>
    <dgm:cxn modelId="{944C0613-7756-4ADB-8234-9ED05A0E10ED}" srcId="{F5FD6639-DD54-4696-921E-EE89E2BA4AA3}" destId="{94ABAD3A-6E17-4036-A9C5-DA6D18AC3DBD}" srcOrd="3" destOrd="0" parTransId="{4A7FEBEA-BCB3-464A-8BCB-92ED78D0824F}" sibTransId="{454F63DA-71BE-4661-AA50-7760E5899E9F}"/>
    <dgm:cxn modelId="{4D39B587-3E0C-4431-A9AA-10537A65060A}" srcId="{F5FD6639-DD54-4696-921E-EE89E2BA4AA3}" destId="{3A9B5404-6F1C-4E27-8AD4-4E3CA7C9AEF2}" srcOrd="0" destOrd="0" parTransId="{E2CDBF72-D752-4919-BA9B-ECEC369E53D3}" sibTransId="{7751565B-AE6C-4A94-883D-D676EE74B3F3}"/>
    <dgm:cxn modelId="{160E4673-D54C-49A0-9294-1D01CEF86EDE}" type="presOf" srcId="{94ABAD3A-6E17-4036-A9C5-DA6D18AC3DBD}" destId="{6B82978B-8AB9-4461-87E5-09F1BD310530}" srcOrd="0" destOrd="0" presId="urn:microsoft.com/office/officeart/2005/8/layout/hChevron3"/>
    <dgm:cxn modelId="{9D6E3BF6-7560-47B4-B5D5-58E41DFED20E}" srcId="{F5FD6639-DD54-4696-921E-EE89E2BA4AA3}" destId="{50F076FB-FEA9-4CF9-BC22-CBDCC45FDDAF}" srcOrd="2" destOrd="0" parTransId="{783684FE-23DD-4108-B746-B491704369BF}" sibTransId="{7405276D-0F9F-4D7A-8506-4EBBFC285981}"/>
    <dgm:cxn modelId="{1BD2D19A-EF8A-44DE-BCF8-E78C1E4F8858}" type="presOf" srcId="{14517310-2D83-4538-BF5F-AD9E5FD2B55F}" destId="{EE5FF4B3-0963-40AB-BCCB-A4F37D6FA3C9}" srcOrd="0" destOrd="0" presId="urn:microsoft.com/office/officeart/2005/8/layout/hChevron3"/>
    <dgm:cxn modelId="{563EAF2C-4DCD-4FEF-A012-9B5A7E363E6B}" srcId="{F5FD6639-DD54-4696-921E-EE89E2BA4AA3}" destId="{14517310-2D83-4538-BF5F-AD9E5FD2B55F}" srcOrd="1" destOrd="0" parTransId="{93FB35CD-BF05-4700-88EE-049563318990}" sibTransId="{37F91735-F685-409F-9F33-206C6F1B5DA6}"/>
    <dgm:cxn modelId="{6CB037AD-3B75-4D10-89E4-37FB4B9107C0}" type="presParOf" srcId="{2E1C5C43-450A-4EEB-8F3F-AE7E98B32C49}" destId="{FCC33CCF-8B05-43D5-83FE-9D693AAAEDD8}" srcOrd="0" destOrd="0" presId="urn:microsoft.com/office/officeart/2005/8/layout/hChevron3"/>
    <dgm:cxn modelId="{B1BA9015-1A2F-4F9A-B6D2-F3334354B4DE}" type="presParOf" srcId="{2E1C5C43-450A-4EEB-8F3F-AE7E98B32C49}" destId="{7044DD57-FD70-4E1D-9A4E-B821182B436E}" srcOrd="1" destOrd="0" presId="urn:microsoft.com/office/officeart/2005/8/layout/hChevron3"/>
    <dgm:cxn modelId="{7286E274-6E0E-46EF-82CC-59F77108B886}" type="presParOf" srcId="{2E1C5C43-450A-4EEB-8F3F-AE7E98B32C49}" destId="{EE5FF4B3-0963-40AB-BCCB-A4F37D6FA3C9}" srcOrd="2" destOrd="0" presId="urn:microsoft.com/office/officeart/2005/8/layout/hChevron3"/>
    <dgm:cxn modelId="{7C8EB60F-7EC7-491A-A6CD-83BDC5989AF2}" type="presParOf" srcId="{2E1C5C43-450A-4EEB-8F3F-AE7E98B32C49}" destId="{A994A444-C39F-47E4-B05B-D2BF153C387F}" srcOrd="3" destOrd="0" presId="urn:microsoft.com/office/officeart/2005/8/layout/hChevron3"/>
    <dgm:cxn modelId="{D58F3281-C8D0-48D1-B80E-06C8A98142FA}" type="presParOf" srcId="{2E1C5C43-450A-4EEB-8F3F-AE7E98B32C49}" destId="{4337DD38-B010-4F15-A216-A3AA21D32928}" srcOrd="4" destOrd="0" presId="urn:microsoft.com/office/officeart/2005/8/layout/hChevron3"/>
    <dgm:cxn modelId="{A03B5FEE-2133-4D9A-82ED-8AD90811D8C7}" type="presParOf" srcId="{2E1C5C43-450A-4EEB-8F3F-AE7E98B32C49}" destId="{EC394686-FFE6-4097-BA4F-811BB0742A66}" srcOrd="5" destOrd="0" presId="urn:microsoft.com/office/officeart/2005/8/layout/hChevron3"/>
    <dgm:cxn modelId="{75760B28-8B87-4EDD-ADC8-00F99CC56E7C}" type="presParOf" srcId="{2E1C5C43-450A-4EEB-8F3F-AE7E98B32C49}" destId="{6B82978B-8AB9-4461-87E5-09F1BD310530}" srcOrd="6" destOrd="0" presId="urn:microsoft.com/office/officeart/2005/8/layout/hChevron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A3FD55-0667-4A70-9707-A09887AF9737}">
      <dsp:nvSpPr>
        <dsp:cNvPr id="0" name=""/>
        <dsp:cNvSpPr/>
      </dsp:nvSpPr>
      <dsp:spPr>
        <a:xfrm>
          <a:off x="304794" y="1371601"/>
          <a:ext cx="2740738" cy="185895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err="1" smtClean="0">
              <a:latin typeface="Arial Mon" pitchFamily="34" charset="0"/>
              <a:cs typeface="Arial" pitchFamily="34" charset="0"/>
            </a:rPr>
            <a:t>Æèë</a:t>
          </a:r>
          <a:r>
            <a:rPr lang="en-US" sz="2400" b="1" kern="1200" dirty="0" smtClean="0">
              <a:latin typeface="Arial Mon" pitchFamily="34" charset="0"/>
              <a:cs typeface="Arial" pitchFamily="34" charset="0"/>
            </a:rPr>
            <a:t> </a:t>
          </a:r>
          <a:r>
            <a:rPr lang="en-US" sz="2400" b="1" kern="1200" dirty="0" err="1" smtClean="0">
              <a:latin typeface="Arial Mon" pitchFamily="34" charset="0"/>
              <a:cs typeface="Arial" pitchFamily="34" charset="0"/>
            </a:rPr>
            <a:t>á¿ðèéí</a:t>
          </a:r>
          <a:r>
            <a:rPr lang="en-US" sz="2400" b="1" kern="1200" dirty="0" smtClean="0">
              <a:latin typeface="Arial Mon" pitchFamily="34" charset="0"/>
              <a:cs typeface="Arial" pitchFamily="34" charset="0"/>
            </a:rPr>
            <a:t> 12 </a:t>
          </a:r>
          <a:r>
            <a:rPr lang="en-US" sz="2400" b="1" kern="1200" dirty="0" err="1" smtClean="0">
              <a:latin typeface="Arial Mon" pitchFamily="34" charset="0"/>
              <a:cs typeface="Arial" pitchFamily="34" charset="0"/>
            </a:rPr>
            <a:t>ä¿ãýýð</a:t>
          </a:r>
          <a:r>
            <a:rPr lang="en-US" sz="2400" b="1" kern="1200" dirty="0" smtClean="0">
              <a:latin typeface="Arial Mon" pitchFamily="34" charset="0"/>
              <a:cs typeface="Arial" pitchFamily="34" charset="0"/>
            </a:rPr>
            <a:t> </a:t>
          </a:r>
          <a:r>
            <a:rPr lang="en-US" sz="2400" b="1" kern="1200" dirty="0" err="1" smtClean="0">
              <a:latin typeface="Arial Mon" pitchFamily="34" charset="0"/>
              <a:cs typeface="Arial" pitchFamily="34" charset="0"/>
            </a:rPr>
            <a:t>ñàðûí</a:t>
          </a:r>
          <a:r>
            <a:rPr lang="en-US" sz="2400" b="1" kern="1200" dirty="0" smtClean="0">
              <a:latin typeface="Arial Mon" pitchFamily="34" charset="0"/>
              <a:cs typeface="Arial" pitchFamily="34" charset="0"/>
            </a:rPr>
            <a:t> 25, </a:t>
          </a:r>
          <a:endParaRPr lang="en-US" sz="2400" b="1" kern="1200" dirty="0">
            <a:latin typeface="Arial Mon" pitchFamily="34" charset="0"/>
          </a:endParaRPr>
        </a:p>
      </dsp:txBody>
      <dsp:txXfrm>
        <a:off x="304794" y="1371601"/>
        <a:ext cx="2740738" cy="1858958"/>
      </dsp:txXfrm>
    </dsp:sp>
    <dsp:sp modelId="{413A6576-8A56-4A78-886B-961B82FEB85E}">
      <dsp:nvSpPr>
        <dsp:cNvPr id="0" name=""/>
        <dsp:cNvSpPr/>
      </dsp:nvSpPr>
      <dsp:spPr>
        <a:xfrm rot="515764">
          <a:off x="3043187" y="2318848"/>
          <a:ext cx="417511" cy="26868"/>
        </a:xfrm>
        <a:custGeom>
          <a:avLst/>
          <a:gdLst/>
          <a:ahLst/>
          <a:cxnLst/>
          <a:rect l="0" t="0" r="0" b="0"/>
          <a:pathLst>
            <a:path>
              <a:moveTo>
                <a:pt x="0" y="13434"/>
              </a:moveTo>
              <a:lnTo>
                <a:pt x="417511" y="13434"/>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515764">
        <a:off x="3241505" y="2321844"/>
        <a:ext cx="20875" cy="20875"/>
      </dsp:txXfrm>
    </dsp:sp>
    <dsp:sp modelId="{1C0BF412-756B-4F42-B901-1AF900CA9B95}">
      <dsp:nvSpPr>
        <dsp:cNvPr id="0" name=""/>
        <dsp:cNvSpPr/>
      </dsp:nvSpPr>
      <dsp:spPr>
        <a:xfrm>
          <a:off x="3458353" y="1526568"/>
          <a:ext cx="2332842" cy="1673831"/>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Arial Mon" pitchFamily="34" charset="0"/>
              <a:cs typeface="Arial" pitchFamily="34" charset="0"/>
            </a:rPr>
            <a:t>WEB-</a:t>
          </a:r>
          <a:r>
            <a:rPr lang="mn-MN" sz="1800" kern="1200" dirty="0" smtClean="0">
              <a:latin typeface="Arial Mon" pitchFamily="34" charset="0"/>
              <a:cs typeface="Arial" pitchFamily="34" charset="0"/>
            </a:rPr>
            <a:t>д суурилсан</a:t>
          </a:r>
          <a:r>
            <a:rPr lang="en-US" sz="1800" kern="1200" dirty="0" smtClean="0">
              <a:latin typeface="Arial Mon" pitchFamily="34" charset="0"/>
              <a:cs typeface="Arial" pitchFamily="34" charset="0"/>
            </a:rPr>
            <a:t>  </a:t>
          </a:r>
          <a:r>
            <a:rPr lang="en-US" sz="1800" kern="1200" dirty="0" err="1" smtClean="0">
              <a:latin typeface="Arial Mon" pitchFamily="34" charset="0"/>
              <a:cs typeface="Arial" pitchFamily="34" charset="0"/>
            </a:rPr>
            <a:t>ïðîãðàìààð</a:t>
          </a:r>
          <a:endParaRPr lang="en-US" sz="1800" kern="1200" dirty="0">
            <a:latin typeface="Arial Mon" pitchFamily="34" charset="0"/>
          </a:endParaRPr>
        </a:p>
      </dsp:txBody>
      <dsp:txXfrm>
        <a:off x="3458353" y="1526568"/>
        <a:ext cx="2332842" cy="1673831"/>
      </dsp:txXfrm>
    </dsp:sp>
    <dsp:sp modelId="{FD3E3167-BD58-43F7-BCC1-0FA384C20936}">
      <dsp:nvSpPr>
        <dsp:cNvPr id="0" name=""/>
        <dsp:cNvSpPr/>
      </dsp:nvSpPr>
      <dsp:spPr>
        <a:xfrm rot="1100471">
          <a:off x="5783950" y="2394932"/>
          <a:ext cx="285257" cy="26868"/>
        </a:xfrm>
        <a:custGeom>
          <a:avLst/>
          <a:gdLst/>
          <a:ahLst/>
          <a:cxnLst/>
          <a:rect l="0" t="0" r="0" b="0"/>
          <a:pathLst>
            <a:path>
              <a:moveTo>
                <a:pt x="0" y="13434"/>
              </a:moveTo>
              <a:lnTo>
                <a:pt x="285257" y="13434"/>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100471">
        <a:off x="5919447" y="2401235"/>
        <a:ext cx="14262" cy="14262"/>
      </dsp:txXfrm>
    </dsp:sp>
    <dsp:sp modelId="{CCA5D796-5E00-4A69-9F5F-247A02DE5692}">
      <dsp:nvSpPr>
        <dsp:cNvPr id="0" name=""/>
        <dsp:cNvSpPr/>
      </dsp:nvSpPr>
      <dsp:spPr>
        <a:xfrm>
          <a:off x="6061962" y="1782296"/>
          <a:ext cx="2228927" cy="1341902"/>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Arial Mon" pitchFamily="34" charset="0"/>
              <a:cs typeface="Arial" pitchFamily="34" charset="0"/>
            </a:rPr>
            <a:t>1 </a:t>
          </a:r>
          <a:r>
            <a:rPr lang="en-US" sz="1800" kern="1200" dirty="0" err="1" smtClean="0">
              <a:latin typeface="Arial Mon" pitchFamily="34" charset="0"/>
              <a:cs typeface="Arial" pitchFamily="34" charset="0"/>
            </a:rPr>
            <a:t>ä¿ãýýð</a:t>
          </a:r>
          <a:r>
            <a:rPr lang="en-US" sz="1800" kern="1200" dirty="0" smtClean="0">
              <a:latin typeface="Arial Mon" pitchFamily="34" charset="0"/>
              <a:cs typeface="Arial" pitchFamily="34" charset="0"/>
            </a:rPr>
            <a:t> </a:t>
          </a:r>
          <a:r>
            <a:rPr lang="en-US" sz="1800" kern="1200" dirty="0" err="1" smtClean="0">
              <a:latin typeface="Arial Mon" pitchFamily="34" charset="0"/>
              <a:cs typeface="Arial" pitchFamily="34" charset="0"/>
            </a:rPr>
            <a:t>ñàðûí</a:t>
          </a:r>
          <a:r>
            <a:rPr lang="en-US" sz="1800" kern="1200" dirty="0" smtClean="0">
              <a:latin typeface="Arial Mon" pitchFamily="34" charset="0"/>
              <a:cs typeface="Arial" pitchFamily="34" charset="0"/>
            </a:rPr>
            <a:t> </a:t>
          </a:r>
          <a:endParaRPr lang="mn-MN" sz="1800" kern="1200" dirty="0" smtClean="0">
            <a:latin typeface="Arial Mon" pitchFamily="34" charset="0"/>
            <a:cs typeface="Arial" pitchFamily="34" charset="0"/>
          </a:endParaRPr>
        </a:p>
        <a:p>
          <a:pPr lvl="0" algn="ctr" defTabSz="800100">
            <a:lnSpc>
              <a:spcPct val="90000"/>
            </a:lnSpc>
            <a:spcBef>
              <a:spcPct val="0"/>
            </a:spcBef>
            <a:spcAft>
              <a:spcPct val="35000"/>
            </a:spcAft>
          </a:pPr>
          <a:r>
            <a:rPr lang="en-US" sz="1800" kern="1200" dirty="0" smtClean="0">
              <a:latin typeface="Arial Mon" pitchFamily="34" charset="0"/>
              <a:cs typeface="Arial" pitchFamily="34" charset="0"/>
            </a:rPr>
            <a:t>4-íä </a:t>
          </a:r>
          <a:endParaRPr lang="en-US" sz="1800" kern="1200" dirty="0">
            <a:latin typeface="Arial Mon" pitchFamily="34" charset="0"/>
          </a:endParaRPr>
        </a:p>
      </dsp:txBody>
      <dsp:txXfrm>
        <a:off x="6061962" y="1782296"/>
        <a:ext cx="2228927" cy="134190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B9E47C-4E8B-4694-A01D-41C44114E211}">
      <dsp:nvSpPr>
        <dsp:cNvPr id="0" name=""/>
        <dsp:cNvSpPr/>
      </dsp:nvSpPr>
      <dsp:spPr>
        <a:xfrm>
          <a:off x="25254" y="1665285"/>
          <a:ext cx="8179091" cy="936629"/>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8B9EB7-EE45-457D-A781-B81074B34264}">
      <dsp:nvSpPr>
        <dsp:cNvPr id="0" name=""/>
        <dsp:cNvSpPr/>
      </dsp:nvSpPr>
      <dsp:spPr>
        <a:xfrm>
          <a:off x="914399" y="0"/>
          <a:ext cx="2468880" cy="2891113"/>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868150-4770-4CD5-B450-78FA0508FCC5}">
      <dsp:nvSpPr>
        <dsp:cNvPr id="0" name=""/>
        <dsp:cNvSpPr/>
      </dsp:nvSpPr>
      <dsp:spPr>
        <a:xfrm>
          <a:off x="2666996" y="-219395"/>
          <a:ext cx="6022855" cy="2231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err="1" smtClean="0">
              <a:solidFill>
                <a:srgbClr val="FF0000"/>
              </a:solidFill>
              <a:latin typeface="Arial Mon" pitchFamily="34" charset="0"/>
              <a:cs typeface="Arial" pitchFamily="34" charset="0"/>
            </a:rPr>
            <a:t>Òàéëàíò</a:t>
          </a:r>
          <a:r>
            <a:rPr lang="en-US" sz="2300" b="1" kern="1200" dirty="0" smtClean="0">
              <a:solidFill>
                <a:srgbClr val="FF0000"/>
              </a:solidFill>
              <a:latin typeface="Arial Mon" pitchFamily="34" charset="0"/>
              <a:cs typeface="Arial" pitchFamily="34" charset="0"/>
            </a:rPr>
            <a:t> </a:t>
          </a:r>
          <a:r>
            <a:rPr lang="en-US" sz="2300" b="1" kern="1200" dirty="0" err="1" smtClean="0">
              <a:solidFill>
                <a:srgbClr val="FF0000"/>
              </a:solidFill>
              <a:latin typeface="Arial Mon" pitchFamily="34" charset="0"/>
              <a:cs typeface="Arial" pitchFamily="34" charset="0"/>
            </a:rPr>
            <a:t>îíû</a:t>
          </a:r>
          <a:r>
            <a:rPr lang="en-US" sz="2300" b="1" kern="1200" dirty="0" smtClean="0">
              <a:solidFill>
                <a:srgbClr val="FF0000"/>
              </a:solidFill>
              <a:latin typeface="Arial Mon" pitchFamily="34" charset="0"/>
              <a:cs typeface="Arial" pitchFamily="34" charset="0"/>
            </a:rPr>
            <a:t>,  </a:t>
          </a:r>
          <a:r>
            <a:rPr lang="en-US" sz="2300" b="1" kern="1200" dirty="0" err="1" smtClean="0">
              <a:solidFill>
                <a:srgbClr val="FF0000"/>
              </a:solidFill>
              <a:latin typeface="Arial Mon" pitchFamily="34" charset="0"/>
              <a:cs typeface="Arial" pitchFamily="34" charset="0"/>
            </a:rPr>
            <a:t>îíû</a:t>
          </a:r>
          <a:r>
            <a:rPr lang="en-US" sz="2300" b="1" kern="1200" dirty="0" smtClean="0">
              <a:solidFill>
                <a:srgbClr val="FF0000"/>
              </a:solidFill>
              <a:latin typeface="Arial Mon" pitchFamily="34" charset="0"/>
              <a:cs typeface="Arial" pitchFamily="34" charset="0"/>
            </a:rPr>
            <a:t> </a:t>
          </a:r>
          <a:r>
            <a:rPr lang="en-US" sz="2300" b="1" kern="1200" dirty="0" err="1" smtClean="0">
              <a:solidFill>
                <a:srgbClr val="FF0000"/>
              </a:solidFill>
              <a:latin typeface="Arial Mon" pitchFamily="34" charset="0"/>
              <a:cs typeface="Arial" pitchFamily="34" charset="0"/>
            </a:rPr>
            <a:t>ýõíèé</a:t>
          </a:r>
          <a:r>
            <a:rPr lang="en-US" sz="2300" b="1" kern="1200" dirty="0" smtClean="0">
              <a:solidFill>
                <a:srgbClr val="FF0000"/>
              </a:solidFill>
              <a:latin typeface="Arial Mon" pitchFamily="34" charset="0"/>
              <a:cs typeface="Arial" pitchFamily="34" charset="0"/>
            </a:rPr>
            <a:t> </a:t>
          </a:r>
        </a:p>
        <a:p>
          <a:pPr lvl="0" algn="ctr" defTabSz="1022350">
            <a:lnSpc>
              <a:spcPct val="90000"/>
            </a:lnSpc>
            <a:spcBef>
              <a:spcPct val="0"/>
            </a:spcBef>
            <a:spcAft>
              <a:spcPct val="35000"/>
            </a:spcAft>
          </a:pPr>
          <a:r>
            <a:rPr lang="en-US" sz="2300" b="1" kern="1200" dirty="0" err="1" smtClean="0">
              <a:solidFill>
                <a:srgbClr val="FF0000"/>
              </a:solidFill>
              <a:latin typeface="Arial Mon" pitchFamily="34" charset="0"/>
              <a:cs typeface="Arial" pitchFamily="34" charset="0"/>
            </a:rPr>
            <a:t>õýýëòýã</a:t>
          </a:r>
          <a:r>
            <a:rPr lang="mn-MN" sz="2300" b="1" kern="1200" dirty="0" smtClean="0">
              <a:solidFill>
                <a:srgbClr val="FF0000"/>
              </a:solidFill>
              <a:latin typeface="Arial Mon" pitchFamily="34" charset="0"/>
              <a:cs typeface="Arial" pitchFamily="34" charset="0"/>
            </a:rPr>
            <a:t>ч</a:t>
          </a:r>
          <a:r>
            <a:rPr lang="en-US" sz="2300" b="1" kern="1200" dirty="0" smtClean="0">
              <a:solidFill>
                <a:srgbClr val="FF0000"/>
              </a:solidFill>
              <a:latin typeface="Arial Mon" pitchFamily="34" charset="0"/>
              <a:cs typeface="Arial" pitchFamily="34" charset="0"/>
            </a:rPr>
            <a:t>,</a:t>
          </a:r>
          <a:r>
            <a:rPr lang="en-US" sz="2300" kern="1200" dirty="0" smtClean="0">
              <a:solidFill>
                <a:srgbClr val="FF0000"/>
              </a:solidFill>
              <a:latin typeface="Arial Mon" pitchFamily="34" charset="0"/>
              <a:cs typeface="Arial" pitchFamily="34" charset="0"/>
            </a:rPr>
            <a:t> </a:t>
          </a:r>
          <a:r>
            <a:rPr lang="en-US" sz="2300" kern="1200" dirty="0" err="1" smtClean="0">
              <a:solidFill>
                <a:srgbClr val="FF0000"/>
              </a:solidFill>
              <a:latin typeface="Arial Mon" pitchFamily="34" charset="0"/>
              <a:cs typeface="Arial" pitchFamily="34" charset="0"/>
            </a:rPr>
            <a:t>ñàëáàðààð</a:t>
          </a:r>
          <a:endParaRPr lang="en-US" sz="2300" kern="1200" dirty="0">
            <a:solidFill>
              <a:srgbClr val="FF0000"/>
            </a:solidFill>
            <a:latin typeface="Arial Mon" pitchFamily="34" charset="0"/>
            <a:cs typeface="Arial" pitchFamily="34" charset="0"/>
          </a:endParaRPr>
        </a:p>
      </dsp:txBody>
      <dsp:txXfrm>
        <a:off x="2666996" y="-219395"/>
        <a:ext cx="6022855" cy="2231014"/>
      </dsp:txXfrm>
    </dsp:sp>
    <dsp:sp modelId="{73F08C20-FCC2-40F5-800D-495646D50F8B}">
      <dsp:nvSpPr>
        <dsp:cNvPr id="0" name=""/>
        <dsp:cNvSpPr/>
      </dsp:nvSpPr>
      <dsp:spPr>
        <a:xfrm>
          <a:off x="5714996" y="1436868"/>
          <a:ext cx="2468880" cy="2460023"/>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748F68-3FB4-42DD-9897-4D2926F95A71}">
      <dsp:nvSpPr>
        <dsp:cNvPr id="0" name=""/>
        <dsp:cNvSpPr/>
      </dsp:nvSpPr>
      <dsp:spPr>
        <a:xfrm>
          <a:off x="152412" y="2819405"/>
          <a:ext cx="4187984" cy="1255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solidFill>
                <a:srgbClr val="FF0000"/>
              </a:solidFill>
              <a:latin typeface="Arial Mon" pitchFamily="34" charset="0"/>
              <a:cs typeface="Arial" pitchFamily="34" charset="0"/>
            </a:rPr>
            <a:t>ª</a:t>
          </a:r>
          <a:r>
            <a:rPr lang="en-US" sz="2300" b="1" kern="1200" dirty="0" err="1" smtClean="0">
              <a:solidFill>
                <a:srgbClr val="FF0000"/>
              </a:solidFill>
              <a:latin typeface="Arial Mon" pitchFamily="34" charset="0"/>
              <a:cs typeface="Arial" pitchFamily="34" charset="0"/>
            </a:rPr>
            <a:t>ìíºõ</a:t>
          </a:r>
          <a:r>
            <a:rPr lang="en-US" sz="2300" b="1" kern="1200" dirty="0" smtClean="0">
              <a:solidFill>
                <a:srgbClr val="FF0000"/>
              </a:solidFill>
              <a:latin typeface="Arial Mon" pitchFamily="34" charset="0"/>
              <a:cs typeface="Arial" pitchFamily="34" charset="0"/>
            </a:rPr>
            <a:t> </a:t>
          </a:r>
          <a:r>
            <a:rPr lang="en-US" sz="2300" b="1" kern="1200" dirty="0" err="1" smtClean="0">
              <a:solidFill>
                <a:srgbClr val="FF0000"/>
              </a:solidFill>
              <a:latin typeface="Arial Mon" pitchFamily="34" charset="0"/>
              <a:cs typeface="Arial" pitchFamily="34" charset="0"/>
            </a:rPr>
            <a:t>îíû</a:t>
          </a:r>
          <a:r>
            <a:rPr lang="en-US" sz="2300" b="1" kern="1200" dirty="0" smtClean="0">
              <a:solidFill>
                <a:srgbClr val="FF0000"/>
              </a:solidFill>
              <a:latin typeface="Arial Mon" pitchFamily="34" charset="0"/>
              <a:cs typeface="Arial" pitchFamily="34" charset="0"/>
            </a:rPr>
            <a:t> </a:t>
          </a:r>
          <a:r>
            <a:rPr lang="en-US" sz="2300" b="1" kern="1200" dirty="0" err="1" smtClean="0">
              <a:solidFill>
                <a:srgbClr val="FF0000"/>
              </a:solidFill>
              <a:latin typeface="Arial Mon" pitchFamily="34" charset="0"/>
              <a:cs typeface="Arial" pitchFamily="34" charset="0"/>
            </a:rPr>
            <a:t>ýöýñò</a:t>
          </a:r>
          <a:r>
            <a:rPr lang="en-US" sz="2300" b="1" kern="1200" dirty="0" smtClean="0">
              <a:solidFill>
                <a:srgbClr val="FF0000"/>
              </a:solidFill>
              <a:latin typeface="Arial Mon" pitchFamily="34" charset="0"/>
              <a:cs typeface="Arial" pitchFamily="34" charset="0"/>
            </a:rPr>
            <a:t> </a:t>
          </a:r>
          <a:r>
            <a:rPr lang="en-US" sz="2300" b="1" kern="1200" dirty="0" err="1" smtClean="0">
              <a:solidFill>
                <a:srgbClr val="FF0000"/>
              </a:solidFill>
              <a:latin typeface="Arial Mon" pitchFamily="34" charset="0"/>
              <a:cs typeface="Arial" pitchFamily="34" charset="0"/>
            </a:rPr>
            <a:t>òîîëîãäñîí</a:t>
          </a:r>
          <a:r>
            <a:rPr lang="en-US" sz="2300" b="1" kern="1200" dirty="0" smtClean="0">
              <a:solidFill>
                <a:srgbClr val="FF0000"/>
              </a:solidFill>
              <a:latin typeface="Arial Mon" pitchFamily="34" charset="0"/>
              <a:cs typeface="Arial" pitchFamily="34" charset="0"/>
            </a:rPr>
            <a:t> </a:t>
          </a:r>
          <a:r>
            <a:rPr lang="en-US" sz="2300" b="1" kern="1200" dirty="0" err="1" smtClean="0">
              <a:solidFill>
                <a:srgbClr val="FF0000"/>
              </a:solidFill>
              <a:latin typeface="Arial Mon" pitchFamily="34" charset="0"/>
              <a:cs typeface="Arial" pitchFamily="34" charset="0"/>
            </a:rPr>
            <a:t>áýëýí</a:t>
          </a:r>
          <a:r>
            <a:rPr lang="en-US" sz="2300" b="1" kern="1200" dirty="0" smtClean="0">
              <a:solidFill>
                <a:srgbClr val="FF0000"/>
              </a:solidFill>
              <a:latin typeface="Arial Mon" pitchFamily="34" charset="0"/>
              <a:cs typeface="Arial" pitchFamily="34" charset="0"/>
            </a:rPr>
            <a:t> </a:t>
          </a:r>
          <a:r>
            <a:rPr lang="en-US" sz="2300" b="1" kern="1200" dirty="0" err="1" smtClean="0">
              <a:solidFill>
                <a:srgbClr val="FF0000"/>
              </a:solidFill>
              <a:latin typeface="Arial Mon" pitchFamily="34" charset="0"/>
              <a:cs typeface="Arial" pitchFamily="34" charset="0"/>
            </a:rPr>
            <a:t>õýýëòýã</a:t>
          </a:r>
          <a:r>
            <a:rPr lang="mn-MN" sz="2300" b="1" kern="1200" dirty="0" smtClean="0">
              <a:solidFill>
                <a:srgbClr val="FF0000"/>
              </a:solidFill>
              <a:latin typeface="Arial Mon" pitchFamily="34" charset="0"/>
              <a:cs typeface="Arial" pitchFamily="34" charset="0"/>
            </a:rPr>
            <a:t>ч</a:t>
          </a:r>
          <a:r>
            <a:rPr lang="en-US" sz="2300" b="1" kern="1200" dirty="0" smtClean="0">
              <a:solidFill>
                <a:srgbClr val="FF0000"/>
              </a:solidFill>
              <a:latin typeface="Arial Mon" pitchFamily="34" charset="0"/>
              <a:cs typeface="Arial" pitchFamily="34" charset="0"/>
            </a:rPr>
            <a:t>, </a:t>
          </a:r>
          <a:r>
            <a:rPr lang="en-US" sz="2300" kern="1200" dirty="0" err="1" smtClean="0">
              <a:solidFill>
                <a:srgbClr val="FF0000"/>
              </a:solidFill>
              <a:latin typeface="Arial Mon" pitchFamily="34" charset="0"/>
              <a:cs typeface="Arial" pitchFamily="34" charset="0"/>
            </a:rPr>
            <a:t>ñàëáàðààð</a:t>
          </a:r>
          <a:r>
            <a:rPr lang="en-US" sz="2300" kern="1200" dirty="0" smtClean="0">
              <a:solidFill>
                <a:srgbClr val="FF0000"/>
              </a:solidFill>
              <a:latin typeface="Arial Mon" pitchFamily="34" charset="0"/>
              <a:cs typeface="Arial" pitchFamily="34" charset="0"/>
            </a:rPr>
            <a:t>  </a:t>
          </a:r>
          <a:endParaRPr lang="en-US" sz="2300" kern="1200" dirty="0">
            <a:solidFill>
              <a:srgbClr val="FF0000"/>
            </a:solidFill>
            <a:latin typeface="Arial Mon" pitchFamily="34" charset="0"/>
            <a:cs typeface="Arial" pitchFamily="34" charset="0"/>
          </a:endParaRPr>
        </a:p>
      </dsp:txBody>
      <dsp:txXfrm>
        <a:off x="152412" y="2819405"/>
        <a:ext cx="4187984" cy="125577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B9E47C-4E8B-4694-A01D-41C44114E211}">
      <dsp:nvSpPr>
        <dsp:cNvPr id="0" name=""/>
        <dsp:cNvSpPr/>
      </dsp:nvSpPr>
      <dsp:spPr>
        <a:xfrm>
          <a:off x="23905" y="1566401"/>
          <a:ext cx="8181788" cy="905796"/>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8B9EB7-EE45-457D-A781-B81074B34264}">
      <dsp:nvSpPr>
        <dsp:cNvPr id="0" name=""/>
        <dsp:cNvSpPr/>
      </dsp:nvSpPr>
      <dsp:spPr>
        <a:xfrm>
          <a:off x="914399" y="0"/>
          <a:ext cx="2468880" cy="2736231"/>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868150-4770-4CD5-B450-78FA0508FCC5}">
      <dsp:nvSpPr>
        <dsp:cNvPr id="0" name=""/>
        <dsp:cNvSpPr/>
      </dsp:nvSpPr>
      <dsp:spPr>
        <a:xfrm>
          <a:off x="4340356" y="-132584"/>
          <a:ext cx="3889243" cy="1961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b="1" kern="1200" dirty="0" err="1" smtClean="0">
              <a:solidFill>
                <a:srgbClr val="FF0000"/>
              </a:solidFill>
              <a:latin typeface="Arial Mon" pitchFamily="34" charset="0"/>
              <a:cs typeface="Arial" pitchFamily="34" charset="0"/>
            </a:rPr>
            <a:t>Òàéëàíò</a:t>
          </a:r>
          <a:r>
            <a:rPr lang="en-US" sz="2600" b="1" kern="1200" dirty="0" smtClean="0">
              <a:solidFill>
                <a:srgbClr val="FF0000"/>
              </a:solidFill>
              <a:latin typeface="Arial Mon" pitchFamily="34" charset="0"/>
              <a:cs typeface="Arial" pitchFamily="34" charset="0"/>
            </a:rPr>
            <a:t> </a:t>
          </a:r>
          <a:r>
            <a:rPr lang="en-US" sz="2600" b="1" kern="1200" dirty="0" err="1" smtClean="0">
              <a:solidFill>
                <a:srgbClr val="FF0000"/>
              </a:solidFill>
              <a:latin typeface="Arial Mon" pitchFamily="34" charset="0"/>
              <a:cs typeface="Arial" pitchFamily="34" charset="0"/>
            </a:rPr>
            <a:t>îíû</a:t>
          </a:r>
          <a:r>
            <a:rPr lang="en-US" sz="2600" b="1" kern="1200" dirty="0" smtClean="0">
              <a:solidFill>
                <a:srgbClr val="FF0000"/>
              </a:solidFill>
              <a:latin typeface="Arial Mon" pitchFamily="34" charset="0"/>
              <a:cs typeface="Arial" pitchFamily="34" charset="0"/>
            </a:rPr>
            <a:t> </a:t>
          </a:r>
          <a:r>
            <a:rPr lang="en-US" sz="2600" b="1" kern="1200" dirty="0" err="1" smtClean="0">
              <a:solidFill>
                <a:srgbClr val="FF0000"/>
              </a:solidFill>
              <a:latin typeface="Arial Mon" pitchFamily="34" charset="0"/>
              <a:cs typeface="Arial" pitchFamily="34" charset="0"/>
            </a:rPr>
            <a:t>ýõíèé</a:t>
          </a:r>
          <a:endParaRPr lang="en-US" sz="2600" b="1" kern="1200" dirty="0" smtClean="0">
            <a:solidFill>
              <a:srgbClr val="FF0000"/>
            </a:solidFill>
            <a:latin typeface="Arial Mon" pitchFamily="34" charset="0"/>
            <a:cs typeface="Arial" pitchFamily="34" charset="0"/>
          </a:endParaRPr>
        </a:p>
        <a:p>
          <a:pPr lvl="0" algn="ctr" defTabSz="1155700">
            <a:lnSpc>
              <a:spcPct val="90000"/>
            </a:lnSpc>
            <a:spcBef>
              <a:spcPct val="0"/>
            </a:spcBef>
            <a:spcAft>
              <a:spcPct val="35000"/>
            </a:spcAft>
          </a:pPr>
          <a:r>
            <a:rPr lang="en-US" sz="2600" b="1" kern="1200" dirty="0" smtClean="0">
              <a:solidFill>
                <a:srgbClr val="FF0000"/>
              </a:solidFill>
              <a:latin typeface="Arial Mon" pitchFamily="34" charset="0"/>
              <a:cs typeface="Arial" pitchFamily="34" charset="0"/>
            </a:rPr>
            <a:t> </a:t>
          </a:r>
          <a:r>
            <a:rPr lang="en-US" sz="2600" b="1" kern="1200" dirty="0" err="1" smtClean="0">
              <a:solidFill>
                <a:srgbClr val="FF0000"/>
              </a:solidFill>
              <a:latin typeface="Arial Mon" pitchFamily="34" charset="0"/>
              <a:cs typeface="Arial" pitchFamily="34" charset="0"/>
            </a:rPr>
            <a:t>áýëýí</a:t>
          </a:r>
          <a:r>
            <a:rPr lang="en-US" sz="2600" b="1" kern="1200" dirty="0" smtClean="0">
              <a:solidFill>
                <a:srgbClr val="FF0000"/>
              </a:solidFill>
              <a:latin typeface="Arial Mon" pitchFamily="34" charset="0"/>
              <a:cs typeface="Arial" pitchFamily="34" charset="0"/>
            </a:rPr>
            <a:t> </a:t>
          </a:r>
          <a:r>
            <a:rPr lang="en-US" sz="2600" b="1" kern="1200" dirty="0" err="1" smtClean="0">
              <a:solidFill>
                <a:srgbClr val="FF0000"/>
              </a:solidFill>
              <a:latin typeface="Arial Mon" pitchFamily="34" charset="0"/>
              <a:cs typeface="Arial" pitchFamily="34" charset="0"/>
            </a:rPr>
            <a:t>ìàë</a:t>
          </a:r>
          <a:r>
            <a:rPr lang="en-US" sz="2600" b="1" kern="1200" dirty="0" smtClean="0">
              <a:solidFill>
                <a:srgbClr val="FF0000"/>
              </a:solidFill>
              <a:latin typeface="Arial Mon" pitchFamily="34" charset="0"/>
              <a:cs typeface="Arial" pitchFamily="34" charset="0"/>
            </a:rPr>
            <a:t>, </a:t>
          </a:r>
          <a:r>
            <a:rPr lang="en-US" sz="2600" b="0" kern="1200" dirty="0" err="1" smtClean="0">
              <a:solidFill>
                <a:srgbClr val="FF0000"/>
              </a:solidFill>
              <a:latin typeface="Arial Mon" pitchFamily="34" charset="0"/>
              <a:cs typeface="Arial" pitchFamily="34" charset="0"/>
            </a:rPr>
            <a:t>ñàëáàðààð</a:t>
          </a:r>
          <a:endParaRPr lang="en-US" sz="2600" b="0" kern="1200" dirty="0" smtClean="0">
            <a:solidFill>
              <a:srgbClr val="FF0000"/>
            </a:solidFill>
            <a:latin typeface="Arial Mon" pitchFamily="34" charset="0"/>
            <a:cs typeface="Arial" pitchFamily="34" charset="0"/>
          </a:endParaRPr>
        </a:p>
      </dsp:txBody>
      <dsp:txXfrm>
        <a:off x="4340356" y="-132584"/>
        <a:ext cx="3889243" cy="1961380"/>
      </dsp:txXfrm>
    </dsp:sp>
    <dsp:sp modelId="{73F08C20-FCC2-40F5-800D-495646D50F8B}">
      <dsp:nvSpPr>
        <dsp:cNvPr id="0" name=""/>
        <dsp:cNvSpPr/>
      </dsp:nvSpPr>
      <dsp:spPr>
        <a:xfrm>
          <a:off x="5714996" y="1359893"/>
          <a:ext cx="2468880" cy="2328236"/>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748F68-3FB4-42DD-9897-4D2926F95A71}">
      <dsp:nvSpPr>
        <dsp:cNvPr id="0" name=""/>
        <dsp:cNvSpPr/>
      </dsp:nvSpPr>
      <dsp:spPr>
        <a:xfrm>
          <a:off x="380997" y="2647179"/>
          <a:ext cx="3425962" cy="1391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b="1" kern="1200" dirty="0" smtClean="0">
              <a:solidFill>
                <a:srgbClr val="FF0000"/>
              </a:solidFill>
              <a:latin typeface="Arial Mon" pitchFamily="34" charset="0"/>
              <a:cs typeface="Arial" pitchFamily="34" charset="0"/>
            </a:rPr>
            <a:t>ª</a:t>
          </a:r>
          <a:r>
            <a:rPr lang="en-US" sz="2500" b="1" kern="1200" dirty="0" err="1" smtClean="0">
              <a:solidFill>
                <a:srgbClr val="FF0000"/>
              </a:solidFill>
              <a:latin typeface="Arial Mon" pitchFamily="34" charset="0"/>
              <a:cs typeface="Arial" pitchFamily="34" charset="0"/>
            </a:rPr>
            <a:t>ìíºõ</a:t>
          </a:r>
          <a:r>
            <a:rPr lang="en-US" sz="2500" b="1" kern="1200" dirty="0" smtClean="0">
              <a:solidFill>
                <a:srgbClr val="FF0000"/>
              </a:solidFill>
              <a:latin typeface="Arial Mon" pitchFamily="34" charset="0"/>
              <a:cs typeface="Arial" pitchFamily="34" charset="0"/>
            </a:rPr>
            <a:t> </a:t>
          </a:r>
          <a:r>
            <a:rPr lang="en-US" sz="2500" b="1" kern="1200" dirty="0" err="1" smtClean="0">
              <a:solidFill>
                <a:srgbClr val="FF0000"/>
              </a:solidFill>
              <a:latin typeface="Arial Mon" pitchFamily="34" charset="0"/>
              <a:cs typeface="Arial" pitchFamily="34" charset="0"/>
            </a:rPr>
            <a:t>îíû</a:t>
          </a:r>
          <a:r>
            <a:rPr lang="en-US" sz="2500" b="1" kern="1200" dirty="0" smtClean="0">
              <a:solidFill>
                <a:srgbClr val="FF0000"/>
              </a:solidFill>
              <a:latin typeface="Arial Mon" pitchFamily="34" charset="0"/>
              <a:cs typeface="Arial" pitchFamily="34" charset="0"/>
            </a:rPr>
            <a:t> </a:t>
          </a:r>
          <a:r>
            <a:rPr lang="en-US" sz="2500" b="1" kern="1200" dirty="0" err="1" smtClean="0">
              <a:solidFill>
                <a:srgbClr val="FF0000"/>
              </a:solidFill>
              <a:latin typeface="Arial Mon" pitchFamily="34" charset="0"/>
              <a:cs typeface="Arial" pitchFamily="34" charset="0"/>
            </a:rPr>
            <a:t>ýöýñò</a:t>
          </a:r>
          <a:r>
            <a:rPr lang="en-US" sz="2500" b="1" kern="1200" dirty="0" smtClean="0">
              <a:solidFill>
                <a:srgbClr val="FF0000"/>
              </a:solidFill>
              <a:latin typeface="Arial Mon" pitchFamily="34" charset="0"/>
              <a:cs typeface="Arial" pitchFamily="34" charset="0"/>
            </a:rPr>
            <a:t> </a:t>
          </a:r>
          <a:r>
            <a:rPr lang="en-US" sz="2500" b="1" kern="1200" dirty="0" err="1" smtClean="0">
              <a:solidFill>
                <a:srgbClr val="FF0000"/>
              </a:solidFill>
              <a:latin typeface="Arial Mon" pitchFamily="34" charset="0"/>
              <a:cs typeface="Arial" pitchFamily="34" charset="0"/>
            </a:rPr>
            <a:t>òîîëîãäñîí</a:t>
          </a:r>
          <a:r>
            <a:rPr lang="en-US" sz="2500" b="1" kern="1200" dirty="0" smtClean="0">
              <a:solidFill>
                <a:srgbClr val="FF0000"/>
              </a:solidFill>
              <a:latin typeface="Arial Mon" pitchFamily="34" charset="0"/>
              <a:cs typeface="Arial" pitchFamily="34" charset="0"/>
            </a:rPr>
            <a:t> </a:t>
          </a:r>
          <a:r>
            <a:rPr lang="en-US" sz="2500" b="1" kern="1200" dirty="0" err="1" smtClean="0">
              <a:solidFill>
                <a:srgbClr val="FF0000"/>
              </a:solidFill>
              <a:latin typeface="Arial Mon" pitchFamily="34" charset="0"/>
              <a:cs typeface="Arial" pitchFamily="34" charset="0"/>
            </a:rPr>
            <a:t>áýëýí</a:t>
          </a:r>
          <a:r>
            <a:rPr lang="en-US" sz="2500" b="1" kern="1200" dirty="0" smtClean="0">
              <a:solidFill>
                <a:srgbClr val="FF0000"/>
              </a:solidFill>
              <a:latin typeface="Arial Mon" pitchFamily="34" charset="0"/>
              <a:cs typeface="Arial" pitchFamily="34" charset="0"/>
            </a:rPr>
            <a:t> </a:t>
          </a:r>
          <a:r>
            <a:rPr lang="en-US" sz="2500" b="1" kern="1200" dirty="0" err="1" smtClean="0">
              <a:solidFill>
                <a:srgbClr val="FF0000"/>
              </a:solidFill>
              <a:latin typeface="Arial Mon" pitchFamily="34" charset="0"/>
              <a:cs typeface="Arial" pitchFamily="34" charset="0"/>
            </a:rPr>
            <a:t>ìàë</a:t>
          </a:r>
          <a:r>
            <a:rPr lang="en-US" sz="2500" b="1" kern="1200" dirty="0" smtClean="0">
              <a:solidFill>
                <a:srgbClr val="FF0000"/>
              </a:solidFill>
              <a:latin typeface="Arial Mon" pitchFamily="34" charset="0"/>
              <a:cs typeface="Arial" pitchFamily="34" charset="0"/>
            </a:rPr>
            <a:t>,  </a:t>
          </a:r>
          <a:r>
            <a:rPr lang="en-US" sz="2500" kern="1200" dirty="0" err="1" smtClean="0">
              <a:solidFill>
                <a:srgbClr val="FF0000"/>
              </a:solidFill>
              <a:latin typeface="Arial Mon" pitchFamily="34" charset="0"/>
              <a:cs typeface="Arial" pitchFamily="34" charset="0"/>
            </a:rPr>
            <a:t>ñàëáàðààð</a:t>
          </a:r>
          <a:r>
            <a:rPr lang="en-US" sz="2500" kern="1200" dirty="0" smtClean="0">
              <a:solidFill>
                <a:srgbClr val="FF0000"/>
              </a:solidFill>
              <a:latin typeface="Arial Mon" pitchFamily="34" charset="0"/>
              <a:cs typeface="Arial" pitchFamily="34" charset="0"/>
            </a:rPr>
            <a:t>  </a:t>
          </a:r>
          <a:endParaRPr lang="en-US" sz="2500" kern="1200" dirty="0">
            <a:solidFill>
              <a:srgbClr val="FF0000"/>
            </a:solidFill>
            <a:latin typeface="Arial Mon" pitchFamily="34" charset="0"/>
            <a:cs typeface="Arial" pitchFamily="34" charset="0"/>
          </a:endParaRPr>
        </a:p>
      </dsp:txBody>
      <dsp:txXfrm>
        <a:off x="380997" y="2647179"/>
        <a:ext cx="3425962" cy="139141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C33CCF-8B05-43D5-83FE-9D693AAAEDD8}">
      <dsp:nvSpPr>
        <dsp:cNvPr id="0" name=""/>
        <dsp:cNvSpPr/>
      </dsp:nvSpPr>
      <dsp:spPr>
        <a:xfrm>
          <a:off x="3586" y="1298414"/>
          <a:ext cx="2283767" cy="116713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tx1"/>
              </a:solidFill>
              <a:latin typeface="Arial Mon" pitchFamily="34" charset="0"/>
              <a:cs typeface="Arial" pitchFamily="34" charset="0"/>
            </a:rPr>
            <a:t>Îíû</a:t>
          </a:r>
          <a:r>
            <a:rPr lang="en-US" sz="2400" kern="1200" dirty="0" smtClean="0">
              <a:solidFill>
                <a:schemeClr val="tx1"/>
              </a:solidFill>
              <a:latin typeface="Arial Mon" pitchFamily="34" charset="0"/>
              <a:cs typeface="Arial" pitchFamily="34" charset="0"/>
            </a:rPr>
            <a:t> </a:t>
          </a:r>
        </a:p>
        <a:p>
          <a:pPr lvl="0" algn="ctr" defTabSz="1066800">
            <a:lnSpc>
              <a:spcPct val="90000"/>
            </a:lnSpc>
            <a:spcBef>
              <a:spcPct val="0"/>
            </a:spcBef>
            <a:spcAft>
              <a:spcPct val="35000"/>
            </a:spcAft>
          </a:pPr>
          <a:r>
            <a:rPr lang="en-US" sz="2400" kern="1200" dirty="0" err="1" smtClean="0">
              <a:solidFill>
                <a:schemeClr val="tx1"/>
              </a:solidFill>
              <a:latin typeface="Arial Mon" pitchFamily="34" charset="0"/>
              <a:cs typeface="Arial" pitchFamily="34" charset="0"/>
            </a:rPr>
            <a:t>ýõíèé</a:t>
          </a:r>
          <a:r>
            <a:rPr lang="en-US" sz="2400" kern="1200" dirty="0" smtClean="0">
              <a:solidFill>
                <a:schemeClr val="tx1"/>
              </a:solidFill>
              <a:latin typeface="Arial Mon" pitchFamily="34" charset="0"/>
              <a:cs typeface="Arial" pitchFamily="34" charset="0"/>
            </a:rPr>
            <a:t> </a:t>
          </a:r>
          <a:r>
            <a:rPr lang="en-US" sz="2400" kern="1200" dirty="0" err="1" smtClean="0">
              <a:solidFill>
                <a:schemeClr val="tx1"/>
              </a:solidFill>
              <a:latin typeface="Arial Mon" pitchFamily="34" charset="0"/>
              <a:cs typeface="Arial" pitchFamily="34" charset="0"/>
            </a:rPr>
            <a:t>ìàë</a:t>
          </a:r>
          <a:endParaRPr lang="en-US" sz="2400" kern="1200" dirty="0">
            <a:solidFill>
              <a:schemeClr val="tx1"/>
            </a:solidFill>
            <a:latin typeface="Arial Mon" pitchFamily="34" charset="0"/>
          </a:endParaRPr>
        </a:p>
      </dsp:txBody>
      <dsp:txXfrm>
        <a:off x="3586" y="1298414"/>
        <a:ext cx="2283767" cy="1167133"/>
      </dsp:txXfrm>
    </dsp:sp>
    <dsp:sp modelId="{EE5FF4B3-0963-40AB-BCCB-A4F37D6FA3C9}">
      <dsp:nvSpPr>
        <dsp:cNvPr id="0" name=""/>
        <dsp:cNvSpPr/>
      </dsp:nvSpPr>
      <dsp:spPr>
        <a:xfrm>
          <a:off x="1830600" y="1320709"/>
          <a:ext cx="2756804" cy="11225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85344" rIns="42672" bIns="85344" numCol="1" spcCol="1270" anchor="ctr" anchorCtr="0">
          <a:noAutofit/>
        </a:bodyPr>
        <a:lstStyle/>
        <a:p>
          <a:pPr lvl="0" algn="ctr" defTabSz="1422400">
            <a:lnSpc>
              <a:spcPct val="90000"/>
            </a:lnSpc>
            <a:spcBef>
              <a:spcPct val="0"/>
            </a:spcBef>
            <a:spcAft>
              <a:spcPct val="35000"/>
            </a:spcAft>
          </a:pPr>
          <a:r>
            <a:rPr lang="en-US" sz="3200" b="1" kern="1200" dirty="0" smtClean="0">
              <a:latin typeface="Arial Mon" pitchFamily="34" charset="0"/>
              <a:cs typeface="Arial" pitchFamily="34" charset="0"/>
            </a:rPr>
            <a:t>+</a:t>
          </a:r>
        </a:p>
        <a:p>
          <a:pPr lvl="0" algn="ctr" defTabSz="1422400">
            <a:lnSpc>
              <a:spcPct val="90000"/>
            </a:lnSpc>
            <a:spcBef>
              <a:spcPct val="0"/>
            </a:spcBef>
            <a:spcAft>
              <a:spcPct val="35000"/>
            </a:spcAft>
          </a:pPr>
          <a:r>
            <a:rPr lang="en-US" sz="1900" kern="1200" dirty="0" err="1" smtClean="0">
              <a:latin typeface="Arial Mon" pitchFamily="34" charset="0"/>
              <a:cs typeface="Arial" pitchFamily="34" charset="0"/>
            </a:rPr>
            <a:t>Áîéæñîí</a:t>
          </a:r>
          <a:r>
            <a:rPr lang="en-US" sz="1900" kern="1200" dirty="0" smtClean="0">
              <a:latin typeface="Arial Mon" pitchFamily="34" charset="0"/>
              <a:cs typeface="Arial" pitchFamily="34" charset="0"/>
            </a:rPr>
            <a:t> </a:t>
          </a:r>
          <a:r>
            <a:rPr lang="en-US" sz="1900" kern="1200" dirty="0" err="1" smtClean="0">
              <a:latin typeface="Arial Mon" pitchFamily="34" charset="0"/>
              <a:cs typeface="Arial" pitchFamily="34" charset="0"/>
            </a:rPr>
            <a:t>òºë</a:t>
          </a:r>
          <a:endParaRPr lang="en-US" sz="1900" kern="1200" dirty="0">
            <a:latin typeface="Arial Mon" pitchFamily="34" charset="0"/>
          </a:endParaRPr>
        </a:p>
      </dsp:txBody>
      <dsp:txXfrm>
        <a:off x="1830600" y="1320709"/>
        <a:ext cx="2756804" cy="1122544"/>
      </dsp:txXfrm>
    </dsp:sp>
    <dsp:sp modelId="{4337DD38-B010-4F15-A216-A3AA21D32928}">
      <dsp:nvSpPr>
        <dsp:cNvPr id="0" name=""/>
        <dsp:cNvSpPr/>
      </dsp:nvSpPr>
      <dsp:spPr>
        <a:xfrm>
          <a:off x="4130651" y="1320709"/>
          <a:ext cx="2265063" cy="11225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28016" rIns="64008" bIns="128016" numCol="1" spcCol="1270" anchor="ctr" anchorCtr="0">
          <a:noAutofit/>
        </a:bodyPr>
        <a:lstStyle/>
        <a:p>
          <a:pPr lvl="0" algn="ctr" defTabSz="2133600">
            <a:lnSpc>
              <a:spcPct val="90000"/>
            </a:lnSpc>
            <a:spcBef>
              <a:spcPct val="0"/>
            </a:spcBef>
            <a:spcAft>
              <a:spcPct val="35000"/>
            </a:spcAft>
          </a:pPr>
          <a:r>
            <a:rPr lang="en-US" sz="4800" kern="1200" dirty="0" smtClean="0">
              <a:solidFill>
                <a:srgbClr val="FF0000"/>
              </a:solidFill>
              <a:latin typeface="Arial Mon" pitchFamily="34" charset="0"/>
              <a:cs typeface="Arial" pitchFamily="34" charset="0"/>
            </a:rPr>
            <a:t>- </a:t>
          </a:r>
          <a:r>
            <a:rPr lang="en-US" sz="1900" kern="1200" dirty="0" err="1" smtClean="0">
              <a:solidFill>
                <a:srgbClr val="FF0000"/>
              </a:solidFill>
              <a:latin typeface="Arial Mon" pitchFamily="34" charset="0"/>
              <a:cs typeface="Arial" pitchFamily="34" charset="0"/>
            </a:rPr>
            <a:t>Õîðîãäñîí</a:t>
          </a:r>
          <a:r>
            <a:rPr lang="en-US" sz="1900" kern="1200" dirty="0" smtClean="0">
              <a:solidFill>
                <a:srgbClr val="FF0000"/>
              </a:solidFill>
              <a:latin typeface="Arial Mon" pitchFamily="34" charset="0"/>
              <a:cs typeface="Arial" pitchFamily="34" charset="0"/>
            </a:rPr>
            <a:t> </a:t>
          </a:r>
          <a:r>
            <a:rPr lang="en-US" sz="1900" kern="1200" dirty="0" err="1" smtClean="0">
              <a:solidFill>
                <a:srgbClr val="FF0000"/>
              </a:solidFill>
              <a:latin typeface="Arial Mon" pitchFamily="34" charset="0"/>
              <a:cs typeface="Arial" pitchFamily="34" charset="0"/>
            </a:rPr>
            <a:t>ìàë</a:t>
          </a:r>
          <a:endParaRPr lang="en-US" sz="1900" kern="1200" dirty="0">
            <a:solidFill>
              <a:srgbClr val="FF0000"/>
            </a:solidFill>
            <a:latin typeface="Arial Mon" pitchFamily="34" charset="0"/>
            <a:cs typeface="Arial" pitchFamily="34" charset="0"/>
          </a:endParaRPr>
        </a:p>
      </dsp:txBody>
      <dsp:txXfrm>
        <a:off x="4130651" y="1320709"/>
        <a:ext cx="2265063" cy="1122544"/>
      </dsp:txXfrm>
    </dsp:sp>
    <dsp:sp modelId="{6B82978B-8AB9-4461-87E5-09F1BD310530}">
      <dsp:nvSpPr>
        <dsp:cNvPr id="0" name=""/>
        <dsp:cNvSpPr/>
      </dsp:nvSpPr>
      <dsp:spPr>
        <a:xfrm>
          <a:off x="5938961" y="1343606"/>
          <a:ext cx="2439452" cy="107675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85344" rIns="42672" bIns="85344" numCol="1" spcCol="1270" anchor="ctr" anchorCtr="0">
          <a:noAutofit/>
        </a:bodyPr>
        <a:lstStyle/>
        <a:p>
          <a:pPr lvl="0" algn="ctr" defTabSz="1422400">
            <a:lnSpc>
              <a:spcPct val="90000"/>
            </a:lnSpc>
            <a:spcBef>
              <a:spcPct val="0"/>
            </a:spcBef>
            <a:spcAft>
              <a:spcPct val="35000"/>
            </a:spcAft>
          </a:pPr>
          <a:r>
            <a:rPr lang="en-US" sz="3200" b="1" kern="1200" dirty="0" smtClean="0">
              <a:latin typeface="Arial Mon" pitchFamily="34" charset="0"/>
              <a:cs typeface="Arial" pitchFamily="34" charset="0"/>
            </a:rPr>
            <a:t>-</a:t>
          </a:r>
        </a:p>
        <a:p>
          <a:pPr lvl="0" algn="ctr" defTabSz="1422400">
            <a:lnSpc>
              <a:spcPct val="90000"/>
            </a:lnSpc>
            <a:spcBef>
              <a:spcPct val="0"/>
            </a:spcBef>
            <a:spcAft>
              <a:spcPct val="35000"/>
            </a:spcAft>
          </a:pPr>
          <a:r>
            <a:rPr lang="en-US" sz="1800" kern="1200" dirty="0" err="1" smtClean="0">
              <a:latin typeface="Arial Mon" pitchFamily="34" charset="0"/>
              <a:cs typeface="Arial" pitchFamily="34" charset="0"/>
            </a:rPr>
            <a:t>Îíû</a:t>
          </a:r>
          <a:r>
            <a:rPr lang="en-US" sz="1800" kern="1200" dirty="0" smtClean="0">
              <a:latin typeface="Arial Mon" pitchFamily="34" charset="0"/>
              <a:cs typeface="Arial" pitchFamily="34" charset="0"/>
            </a:rPr>
            <a:t> </a:t>
          </a:r>
          <a:r>
            <a:rPr lang="en-US" sz="1800" kern="1200" dirty="0" err="1" smtClean="0">
              <a:latin typeface="Arial Mon" pitchFamily="34" charset="0"/>
              <a:cs typeface="Arial" pitchFamily="34" charset="0"/>
            </a:rPr>
            <a:t>ýöñèéí</a:t>
          </a:r>
          <a:r>
            <a:rPr lang="en-US" sz="1800" kern="1200" dirty="0" smtClean="0">
              <a:latin typeface="Arial Mon" pitchFamily="34" charset="0"/>
              <a:cs typeface="Arial" pitchFamily="34" charset="0"/>
            </a:rPr>
            <a:t> </a:t>
          </a:r>
          <a:r>
            <a:rPr lang="en-US" sz="1800" kern="1200" dirty="0" err="1" smtClean="0">
              <a:latin typeface="Arial Mon" pitchFamily="34" charset="0"/>
              <a:cs typeface="Arial" pitchFamily="34" charset="0"/>
            </a:rPr>
            <a:t>ìàë</a:t>
          </a:r>
          <a:endParaRPr lang="en-US" sz="1800" kern="1200" dirty="0">
            <a:latin typeface="Arial Mon" pitchFamily="34" charset="0"/>
            <a:cs typeface="Arial" pitchFamily="34" charset="0"/>
          </a:endParaRPr>
        </a:p>
      </dsp:txBody>
      <dsp:txXfrm>
        <a:off x="5938961" y="1343606"/>
        <a:ext cx="2439452" cy="10767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7B70FBA-8F27-45F6-8A8D-1B2EB9D0B5FE}" type="datetimeFigureOut">
              <a:rPr lang="en-US"/>
              <a:pPr>
                <a:defRPr/>
              </a:pPr>
              <a:t>12/1/2016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41AF91-2A4B-4132-B198-9F37AA909B8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5BD83F26-8DB8-4739-9019-EB39C7C9D4C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US" smtClean="0"/>
          </a:p>
        </p:txBody>
      </p:sp>
      <p:sp>
        <p:nvSpPr>
          <p:cNvPr id="40964" name="Slide Number Placeholder 3"/>
          <p:cNvSpPr>
            <a:spLocks noGrp="1"/>
          </p:cNvSpPr>
          <p:nvPr>
            <p:ph type="sldNum" sz="quarter" idx="5"/>
          </p:nvPr>
        </p:nvSpPr>
        <p:spPr>
          <a:noFill/>
        </p:spPr>
        <p:txBody>
          <a:bodyPr/>
          <a:lstStyle/>
          <a:p>
            <a:fld id="{7C181060-C9DF-4C66-A701-5A644D9FFAD5}" type="slidenum">
              <a:rPr lang="en-US" smtClean="0"/>
              <a:pPr/>
              <a:t>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BD83F26-8DB8-4739-9019-EB39C7C9D4C0}" type="slidenum">
              <a:rPr lang="en-US" smtClean="0"/>
              <a:pPr>
                <a:defRPr/>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p>
        </p:txBody>
      </p:sp>
      <p:sp>
        <p:nvSpPr>
          <p:cNvPr id="41988" name="Slide Number Placeholder 3"/>
          <p:cNvSpPr>
            <a:spLocks noGrp="1"/>
          </p:cNvSpPr>
          <p:nvPr>
            <p:ph type="sldNum" sz="quarter" idx="5"/>
          </p:nvPr>
        </p:nvSpPr>
        <p:spPr>
          <a:noFill/>
        </p:spPr>
        <p:txBody>
          <a:bodyPr/>
          <a:lstStyle/>
          <a:p>
            <a:fld id="{967E6FC5-45D7-4A2A-A840-E089EE0847E3}" type="slidenum">
              <a:rPr lang="en-US" smtClean="0"/>
              <a:pPr/>
              <a:t>43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559174-492A-4A7F-B819-8257C26CFAAE}" type="slidenum">
              <a:rPr lang="en-US"/>
              <a:pPr>
                <a:defRPr/>
              </a:pPr>
              <a:t>‹#›</a:t>
            </a:fld>
            <a:endParaRPr lang="en-US"/>
          </a:p>
        </p:txBody>
      </p:sp>
    </p:spTree>
  </p:cSld>
  <p:clrMapOvr>
    <a:masterClrMapping/>
  </p:clrMapOvr>
  <p:transition>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A8AD6A-6337-4BF4-947E-2E83FE090591}" type="slidenum">
              <a:rPr lang="en-US"/>
              <a:pPr>
                <a:defRPr/>
              </a:pPr>
              <a:t>‹#›</a:t>
            </a:fld>
            <a:endParaRPr lang="en-US"/>
          </a:p>
        </p:txBody>
      </p:sp>
    </p:spTree>
  </p:cSld>
  <p:clrMapOvr>
    <a:masterClrMapping/>
  </p:clrMapOvr>
  <p:transition>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505C4F-6417-422C-9F99-1DF5F8CB5924}" type="slidenum">
              <a:rPr lang="en-US"/>
              <a:pPr>
                <a:defRPr/>
              </a:pPr>
              <a:t>‹#›</a:t>
            </a:fld>
            <a:endParaRPr lang="en-US"/>
          </a:p>
        </p:txBody>
      </p:sp>
    </p:spTree>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44EC17-D628-4C70-A38A-C35D65C9BC8C}" type="slidenum">
              <a:rPr lang="en-US"/>
              <a:pPr>
                <a:defRPr/>
              </a:pPr>
              <a:t>‹#›</a:t>
            </a:fld>
            <a:endParaRPr lang="en-US"/>
          </a:p>
        </p:txBody>
      </p:sp>
    </p:spTree>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0BA3FD-0115-4F76-9F8C-2EF215E3B250}" type="slidenum">
              <a:rPr lang="en-US"/>
              <a:pPr>
                <a:defRPr/>
              </a:pPr>
              <a:t>‹#›</a:t>
            </a:fld>
            <a:endParaRPr lang="en-US"/>
          </a:p>
        </p:txBody>
      </p:sp>
    </p:spTree>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9F7E69-F61F-4F79-89D1-33FD17AE0026}" type="slidenum">
              <a:rPr lang="en-US"/>
              <a:pPr>
                <a:defRPr/>
              </a:pPr>
              <a:t>‹#›</a:t>
            </a:fld>
            <a:endParaRPr lang="en-US"/>
          </a:p>
        </p:txBody>
      </p:sp>
    </p:spTree>
  </p:cSld>
  <p:clrMapOvr>
    <a:masterClrMapping/>
  </p:clrMapOvr>
  <p:transition>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655600D-A590-4FAB-A447-DB3F7B8AF669}" type="slidenum">
              <a:rPr lang="en-US"/>
              <a:pPr>
                <a:defRPr/>
              </a:pPr>
              <a:t>‹#›</a:t>
            </a:fld>
            <a:endParaRPr lang="en-US"/>
          </a:p>
        </p:txBody>
      </p:sp>
    </p:spTree>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92BD0F4-2136-4953-916A-FF98A17DD8F1}" type="slidenum">
              <a:rPr lang="en-US"/>
              <a:pPr>
                <a:defRPr/>
              </a:pPr>
              <a:t>‹#›</a:t>
            </a:fld>
            <a:endParaRPr lang="en-US"/>
          </a:p>
        </p:txBody>
      </p:sp>
    </p:spTree>
  </p:cSld>
  <p:clrMapOvr>
    <a:masterClrMapping/>
  </p:clrMapOvr>
  <p:transition>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290160A-EF60-4E55-948F-F5F60AE58170}" type="slidenum">
              <a:rPr lang="en-US"/>
              <a:pPr>
                <a:defRPr/>
              </a:pPr>
              <a:t>‹#›</a:t>
            </a:fld>
            <a:endParaRPr lang="en-US"/>
          </a:p>
        </p:txBody>
      </p:sp>
    </p:spTree>
  </p:cSld>
  <p:clrMapOvr>
    <a:masterClrMapping/>
  </p:clrMapOvr>
  <p:transition>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0D0672-490A-4C40-A7CA-8F6056438802}" type="slidenum">
              <a:rPr lang="en-US"/>
              <a:pPr>
                <a:defRPr/>
              </a:pPr>
              <a:t>‹#›</a:t>
            </a:fld>
            <a:endParaRPr lang="en-US"/>
          </a:p>
        </p:txBody>
      </p:sp>
    </p:spTree>
  </p:cSld>
  <p:clrMapOvr>
    <a:masterClrMapping/>
  </p:clrMapOvr>
  <p:transition>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5C5335-40FE-4E85-B00A-4AC148473F88}" type="slidenum">
              <a:rPr lang="en-US"/>
              <a:pPr>
                <a:defRPr/>
              </a:pPr>
              <a:t>‹#›</a:t>
            </a:fld>
            <a:endParaRPr lang="en-US"/>
          </a:p>
        </p:txBody>
      </p:sp>
    </p:spTree>
  </p:cSld>
  <p:clrMapOvr>
    <a:masterClrMapping/>
  </p:clrMapOvr>
  <p:transition>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9543D41-A6D1-43E9-82C0-FCD64A1312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comb/>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71600" y="1905000"/>
            <a:ext cx="6705600" cy="3048000"/>
          </a:xfrm>
        </p:spPr>
        <p:txBody>
          <a:bodyPr/>
          <a:lstStyle/>
          <a:p>
            <a:pPr eaLnBrk="1" hangingPunct="1"/>
            <a:r>
              <a:rPr lang="ms-BN" sz="4000" b="1" dirty="0" smtClean="0">
                <a:latin typeface="Arial Mon" pitchFamily="34" charset="0"/>
              </a:rPr>
              <a:t/>
            </a:r>
            <a:br>
              <a:rPr lang="ms-BN" sz="4000" b="1" dirty="0" smtClean="0">
                <a:latin typeface="Arial Mon" pitchFamily="34" charset="0"/>
              </a:rPr>
            </a:br>
            <a:r>
              <a:rPr lang="ms-BN" sz="4000" b="1" dirty="0" smtClean="0">
                <a:latin typeface="Arial Mon" pitchFamily="34" charset="0"/>
              </a:rPr>
              <a:t/>
            </a:r>
            <a:br>
              <a:rPr lang="ms-BN" sz="4000" b="1" dirty="0" smtClean="0">
                <a:latin typeface="Arial Mon" pitchFamily="34" charset="0"/>
              </a:rPr>
            </a:br>
            <a:r>
              <a:rPr lang="ms-BN" sz="4000" b="1" dirty="0" smtClean="0">
                <a:latin typeface="Arial Mon" pitchFamily="34" charset="0"/>
              </a:rPr>
              <a:t/>
            </a:r>
            <a:br>
              <a:rPr lang="ms-BN" sz="4000" b="1" dirty="0" smtClean="0">
                <a:latin typeface="Arial Mon" pitchFamily="34" charset="0"/>
              </a:rPr>
            </a:br>
            <a:r>
              <a:rPr lang="ms-BN" sz="4000" b="1" dirty="0" smtClean="0">
                <a:latin typeface="Arial Mon" pitchFamily="34" charset="0"/>
              </a:rPr>
              <a:t>ÌÀË ÒÎÎËËÎÃÎ</a:t>
            </a:r>
            <a:br>
              <a:rPr lang="ms-BN" sz="4000" b="1" dirty="0" smtClean="0">
                <a:latin typeface="Arial Mon" pitchFamily="34" charset="0"/>
              </a:rPr>
            </a:br>
            <a:r>
              <a:rPr lang="ms-BN" sz="4000" b="1" dirty="0" smtClean="0">
                <a:latin typeface="Arial Mon" pitchFamily="34" charset="0"/>
              </a:rPr>
              <a:t/>
            </a:r>
            <a:br>
              <a:rPr lang="ms-BN" sz="4000" b="1" dirty="0" smtClean="0">
                <a:latin typeface="Arial Mon" pitchFamily="34" charset="0"/>
              </a:rPr>
            </a:br>
            <a:r>
              <a:rPr lang="ms-BN" sz="1600" b="1" dirty="0" smtClean="0">
                <a:latin typeface="Arial Mon" pitchFamily="34" charset="0"/>
              </a:rPr>
              <a:t>ÕÀÀ-ûí  ñàëáàð õàðèóöñàí ìýðãýæèëòýí   Ð.Ýíõáàÿð</a:t>
            </a:r>
            <a:r>
              <a:rPr lang="ms-BN" sz="4000" b="1" dirty="0" smtClean="0">
                <a:latin typeface="Arial Mon" pitchFamily="34" charset="0"/>
              </a:rPr>
              <a:t/>
            </a:r>
            <a:br>
              <a:rPr lang="ms-BN" sz="4000" b="1" dirty="0" smtClean="0">
                <a:latin typeface="Arial Mon" pitchFamily="34" charset="0"/>
              </a:rPr>
            </a:br>
            <a:r>
              <a:rPr lang="ms-BN" sz="4000" b="1" dirty="0" smtClean="0">
                <a:latin typeface="Arial Mon" pitchFamily="34" charset="0"/>
              </a:rPr>
              <a:t/>
            </a:r>
            <a:br>
              <a:rPr lang="ms-BN" sz="4000" b="1" dirty="0" smtClean="0">
                <a:latin typeface="Arial Mon" pitchFamily="34" charset="0"/>
              </a:rPr>
            </a:br>
            <a:r>
              <a:rPr lang="ms-BN" sz="4000" b="1" dirty="0" smtClean="0">
                <a:latin typeface="Arial Mon" pitchFamily="34" charset="0"/>
              </a:rPr>
              <a:t/>
            </a:r>
            <a:br>
              <a:rPr lang="ms-BN" sz="4000" b="1" dirty="0" smtClean="0">
                <a:latin typeface="Arial Mon" pitchFamily="34" charset="0"/>
              </a:rPr>
            </a:br>
            <a:endParaRPr lang="en-US" sz="4000" b="1" dirty="0" smtClean="0">
              <a:latin typeface="Arial Mon" pitchFamily="34" charset="0"/>
            </a:endParaRPr>
          </a:p>
        </p:txBody>
      </p:sp>
      <p:sp>
        <p:nvSpPr>
          <p:cNvPr id="2051" name="Rectangle 3"/>
          <p:cNvSpPr>
            <a:spLocks noChangeArrowheads="1"/>
          </p:cNvSpPr>
          <p:nvPr/>
        </p:nvSpPr>
        <p:spPr bwMode="auto">
          <a:xfrm>
            <a:off x="1524000" y="4114800"/>
            <a:ext cx="6172200" cy="914400"/>
          </a:xfrm>
          <a:prstGeom prst="rect">
            <a:avLst/>
          </a:prstGeom>
          <a:noFill/>
          <a:ln w="9525">
            <a:noFill/>
            <a:miter lim="800000"/>
            <a:headEnd/>
            <a:tailEnd/>
          </a:ln>
        </p:spPr>
        <p:txBody>
          <a:bodyPr anchor="b"/>
          <a:lstStyle/>
          <a:p>
            <a:pPr eaLnBrk="1" hangingPunct="1">
              <a:lnSpc>
                <a:spcPct val="80000"/>
              </a:lnSpc>
              <a:spcBef>
                <a:spcPct val="20000"/>
              </a:spcBef>
              <a:buClr>
                <a:schemeClr val="accent2"/>
              </a:buClr>
              <a:buFont typeface="Wingdings" pitchFamily="2" charset="2"/>
              <a:buNone/>
            </a:pPr>
            <a:r>
              <a:rPr lang="mn-MN" sz="3200">
                <a:solidFill>
                  <a:schemeClr val="tx2"/>
                </a:solidFill>
              </a:rPr>
              <a:t> </a:t>
            </a:r>
          </a:p>
          <a:p>
            <a:pPr eaLnBrk="1" hangingPunct="1">
              <a:lnSpc>
                <a:spcPct val="80000"/>
              </a:lnSpc>
              <a:spcBef>
                <a:spcPct val="20000"/>
              </a:spcBef>
              <a:buClr>
                <a:schemeClr val="accent2"/>
              </a:buClr>
              <a:buFont typeface="Wingdings" pitchFamily="2" charset="2"/>
              <a:buNone/>
            </a:pPr>
            <a:endParaRPr lang="en-US">
              <a:solidFill>
                <a:schemeClr val="tx2"/>
              </a:solidFill>
            </a:endParaRPr>
          </a:p>
        </p:txBody>
      </p:sp>
      <p:sp>
        <p:nvSpPr>
          <p:cNvPr id="4" name="Rectangle 2"/>
          <p:cNvSpPr txBox="1">
            <a:spLocks noChangeArrowheads="1"/>
          </p:cNvSpPr>
          <p:nvPr/>
        </p:nvSpPr>
        <p:spPr bwMode="auto">
          <a:xfrm>
            <a:off x="4267200" y="1143000"/>
            <a:ext cx="4876800" cy="609600"/>
          </a:xfrm>
          <a:prstGeom prst="rect">
            <a:avLst/>
          </a:prstGeom>
          <a:noFill/>
          <a:ln w="9525">
            <a:noFill/>
            <a:miter lim="800000"/>
            <a:headEnd/>
            <a:tailEnd/>
          </a:ln>
        </p:spPr>
        <p:txBody>
          <a:bodyPr anchor="ctr"/>
          <a:lstStyle/>
          <a:p>
            <a:pPr eaLnBrk="1" hangingPunct="1">
              <a:defRPr/>
            </a:pPr>
            <a:endParaRPr lang="en-US" sz="2000" i="1" dirty="0">
              <a:solidFill>
                <a:srgbClr val="FF0000"/>
              </a:solidFill>
              <a:ea typeface="+mj-ea"/>
              <a:cs typeface="+mj-cs"/>
            </a:endParaRPr>
          </a:p>
        </p:txBody>
      </p:sp>
    </p:spTree>
  </p:cSld>
  <p:clrMapOvr>
    <a:masterClrMapping/>
  </p:clrMapOvr>
  <p:transition>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731838"/>
            <a:ext cx="8229600" cy="792162"/>
          </a:xfrm>
        </p:spPr>
        <p:txBody>
          <a:bodyPr/>
          <a:lstStyle/>
          <a:p>
            <a:r>
              <a:rPr lang="mn-MN" sz="2000" b="1" dirty="0" smtClean="0">
                <a:solidFill>
                  <a:schemeClr val="tx2"/>
                </a:solidFill>
                <a:latin typeface="Arial" charset="0"/>
                <a:cs typeface="Arial" charset="0"/>
              </a:rPr>
              <a:t>М</a:t>
            </a:r>
            <a:r>
              <a:rPr lang="en-US" sz="2000" b="1" dirty="0" smtClean="0">
                <a:solidFill>
                  <a:schemeClr val="tx2"/>
                </a:solidFill>
                <a:latin typeface="Arial Mon" pitchFamily="34" charset="0"/>
                <a:cs typeface="Arial" charset="0"/>
              </a:rPr>
              <a:t>ÀË ÒÎÎËËÎÃÎ </a:t>
            </a:r>
            <a:r>
              <a:rPr lang="en-US" sz="2000" b="1" dirty="0" err="1" smtClean="0">
                <a:solidFill>
                  <a:schemeClr val="tx2"/>
                </a:solidFill>
                <a:latin typeface="Arial Mon" pitchFamily="34" charset="0"/>
                <a:cs typeface="Arial" charset="0"/>
              </a:rPr>
              <a:t>ßÂÓÓËÀÕÀÄ</a:t>
            </a:r>
            <a:r>
              <a:rPr lang="en-US" sz="2000" b="1" dirty="0" smtClean="0">
                <a:solidFill>
                  <a:schemeClr val="tx2"/>
                </a:solidFill>
                <a:latin typeface="Arial Mon" pitchFamily="34" charset="0"/>
                <a:cs typeface="Arial" charset="0"/>
              </a:rPr>
              <a:t>  ÌªÐÄÄªÃ </a:t>
            </a:r>
            <a:br>
              <a:rPr lang="en-US" sz="2000" b="1" dirty="0" smtClean="0">
                <a:solidFill>
                  <a:schemeClr val="tx2"/>
                </a:solidFill>
                <a:latin typeface="Arial Mon" pitchFamily="34" charset="0"/>
                <a:cs typeface="Arial" charset="0"/>
              </a:rPr>
            </a:br>
            <a:r>
              <a:rPr lang="en-US" sz="2000" b="1" dirty="0" smtClean="0">
                <a:solidFill>
                  <a:schemeClr val="tx2"/>
                </a:solidFill>
                <a:latin typeface="Arial Mon" pitchFamily="34" charset="0"/>
                <a:cs typeface="Arial" charset="0"/>
              </a:rPr>
              <a:t>ÕÓÓËÜ ÝÐÕÈÉÍ ÀÊÒÓÓÄ</a:t>
            </a:r>
            <a:endParaRPr lang="en-US" sz="2000" dirty="0" smtClean="0">
              <a:solidFill>
                <a:schemeClr val="tx2"/>
              </a:solidFill>
              <a:latin typeface="Arial Mon" pitchFamily="34" charset="0"/>
            </a:endParaRPr>
          </a:p>
        </p:txBody>
      </p:sp>
      <p:sp>
        <p:nvSpPr>
          <p:cNvPr id="12291" name="Content Placeholder 2"/>
          <p:cNvSpPr>
            <a:spLocks noGrp="1"/>
          </p:cNvSpPr>
          <p:nvPr>
            <p:ph idx="1"/>
          </p:nvPr>
        </p:nvSpPr>
        <p:spPr>
          <a:xfrm>
            <a:off x="838200" y="1447800"/>
            <a:ext cx="7620000" cy="4648200"/>
          </a:xfrm>
        </p:spPr>
        <p:txBody>
          <a:bodyPr/>
          <a:lstStyle/>
          <a:p>
            <a:pPr algn="just">
              <a:buFont typeface="Arial" charset="0"/>
              <a:buNone/>
            </a:pPr>
            <a:r>
              <a:rPr lang="mn-MN" sz="1800" b="1" i="1" dirty="0" smtClean="0">
                <a:latin typeface="Arial Mon" pitchFamily="34" charset="0"/>
                <a:cs typeface="Arial" charset="0"/>
              </a:rPr>
              <a:t>Çàõèðãààíû õàðèóöëàãûí òóõàé Ìîíãîë Óëñûí õóóëü</a:t>
            </a:r>
            <a:r>
              <a:rPr lang="en-US" sz="1800" b="1" i="1" dirty="0" smtClean="0">
                <a:latin typeface="Arial Mon" pitchFamily="34" charset="0"/>
                <a:cs typeface="Arial" charset="0"/>
              </a:rPr>
              <a:t>:</a:t>
            </a:r>
            <a:endParaRPr lang="en-US" sz="1800" dirty="0" smtClean="0">
              <a:latin typeface="Arial Mon" pitchFamily="34" charset="0"/>
              <a:cs typeface="Arial" charset="0"/>
            </a:endParaRPr>
          </a:p>
          <a:p>
            <a:pPr algn="just">
              <a:buFont typeface="Arial" charset="0"/>
              <a:buNone/>
            </a:pPr>
            <a:r>
              <a:rPr lang="en-US" sz="1800" b="1" dirty="0" smtClean="0">
                <a:latin typeface="Arial Mon" pitchFamily="34" charset="0"/>
                <a:cs typeface="Arial" charset="0"/>
              </a:rPr>
              <a:t>		</a:t>
            </a:r>
            <a:r>
              <a:rPr lang="mn-MN" sz="1800" b="1" dirty="0" smtClean="0">
                <a:solidFill>
                  <a:schemeClr val="tx2"/>
                </a:solidFill>
                <a:latin typeface="Arial Mon" pitchFamily="34" charset="0"/>
                <a:cs typeface="Arial" charset="0"/>
              </a:rPr>
              <a:t>43 äóãààð ç¿éëèéí 1</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 “Õ¿í àì, ýä õºðºíãº, ìàë,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òýæýýâýð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àìüòàä, àæ àõóéí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íýãæèéí óëñûí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òîîëëîãî ÿâóóëàõ,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á¿ðãýõ àæëààñ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çàéëñõèéñýí, ýñõ¿ë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òîîëëîãî ñóäàëãààíä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õ¿íäýòãýí ¿çýõ øàëòãààíã¿éãýýð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îðîëöîîã¿é, ò¿¿í÷ëýí ýä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õºðºíãº, ìàë, òýæýýâýð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àìüòäûã òîîëëîãîîñ íóóí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äàðàãäóóëñàí íü ýð¿¿ãèéí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õàðèóöëàãà õ¿ëýýëãýõã¿éãýýð áîë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õîëáîãäîõ àëáàí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òóøààëòàí, èðãýíèéã 20 000-100 000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òºãðºãººð òîðãîõ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øèéòãýë íîãäóóëíà”</a:t>
            </a:r>
            <a:endParaRPr lang="en-US" sz="1800" dirty="0" smtClean="0">
              <a:solidFill>
                <a:schemeClr val="tx2"/>
              </a:solidFill>
              <a:latin typeface="Arial Mon" pitchFamily="34" charset="0"/>
              <a:cs typeface="Arial" charset="0"/>
            </a:endParaRPr>
          </a:p>
          <a:p>
            <a:pPr algn="just">
              <a:buFont typeface="Arial" charset="0"/>
              <a:buNone/>
            </a:pPr>
            <a:endParaRPr lang="en-US" sz="1800" dirty="0" smtClean="0">
              <a:solidFill>
                <a:schemeClr val="tx2"/>
              </a:solidFill>
              <a:latin typeface="Arial Mon" pitchFamily="34" charset="0"/>
              <a:cs typeface="Arial" charset="0"/>
            </a:endParaRPr>
          </a:p>
          <a:p>
            <a:pPr algn="just">
              <a:buFont typeface="Arial" charset="0"/>
              <a:buNone/>
            </a:pPr>
            <a:r>
              <a:rPr lang="en-US" sz="1800" b="1" dirty="0" smtClean="0">
                <a:latin typeface="Arial Mon" pitchFamily="34" charset="0"/>
                <a:cs typeface="Arial" charset="0"/>
              </a:rPr>
              <a:t>		</a:t>
            </a:r>
            <a:r>
              <a:rPr lang="en-US" sz="1800" b="1" dirty="0" smtClean="0">
                <a:solidFill>
                  <a:schemeClr val="tx2"/>
                </a:solidFill>
                <a:latin typeface="Arial Mon" pitchFamily="34" charset="0"/>
                <a:cs typeface="Arial" charset="0"/>
              </a:rPr>
              <a:t>4</a:t>
            </a:r>
            <a:r>
              <a:rPr lang="mn-MN" sz="1800" b="1" dirty="0" smtClean="0">
                <a:solidFill>
                  <a:schemeClr val="tx2"/>
                </a:solidFill>
                <a:latin typeface="Arial Mon" pitchFamily="34" charset="0"/>
                <a:cs typeface="Arial" charset="0"/>
              </a:rPr>
              <a:t>3 äóãààð ç¿éëèéí 2</a:t>
            </a:r>
            <a:r>
              <a:rPr lang="en-US" sz="1800" b="1" dirty="0" smtClean="0">
                <a:solidFill>
                  <a:schemeClr val="tx2"/>
                </a:solidFill>
                <a:latin typeface="Arial Mon" pitchFamily="34" charset="0"/>
                <a:cs typeface="Arial" charset="0"/>
              </a:rPr>
              <a:t>:</a:t>
            </a:r>
            <a:r>
              <a:rPr lang="mn-MN" sz="1800" dirty="0" smtClean="0">
                <a:solidFill>
                  <a:schemeClr val="tx2"/>
                </a:solidFill>
                <a:latin typeface="Arial Mon" pitchFamily="34" charset="0"/>
                <a:cs typeface="Arial" charset="0"/>
              </a:rPr>
              <a:t> “Õóóëü òîãòîîìæèéí äàãóó óëñàä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ãàðãàæ ºãâºë çîõèõ á¿ðòãýë, òàéëàí, ìýäýýã ãàðãàæ ºãººã¿é,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õ¿íäýòãýí ¿çýõ øàëãààíã¿éãýýð õîæèìäóóëñàí,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ñàíààòàéãààð áóðóó ãàðãàñàí áîë 10 000-50 000” õ¿ðòýë </a:t>
            </a:r>
            <a:r>
              <a:rPr lang="en-US" sz="1800" dirty="0" smtClean="0">
                <a:solidFill>
                  <a:schemeClr val="tx2"/>
                </a:solidFill>
                <a:latin typeface="Arial Mon" pitchFamily="34" charset="0"/>
                <a:cs typeface="Arial" charset="0"/>
              </a:rPr>
              <a:t>	</a:t>
            </a:r>
            <a:r>
              <a:rPr lang="mn-MN" sz="1800" dirty="0" smtClean="0">
                <a:solidFill>
                  <a:schemeClr val="tx2"/>
                </a:solidFill>
                <a:latin typeface="Arial Mon" pitchFamily="34" charset="0"/>
                <a:cs typeface="Arial" charset="0"/>
              </a:rPr>
              <a:t>òºãðºãººð òîðãîõ øèéòãýë íîãäóóëíà ãýæ òóñ òóñ çààñàí.</a:t>
            </a:r>
            <a:endParaRPr lang="en-US" sz="1800" dirty="0" smtClean="0">
              <a:solidFill>
                <a:schemeClr val="tx2"/>
              </a:solidFill>
              <a:latin typeface="Arial Mon" pitchFamily="34" charset="0"/>
              <a:cs typeface="Arial" charset="0"/>
            </a:endParaRPr>
          </a:p>
          <a:p>
            <a:endParaRPr lang="en-US" sz="2000" dirty="0" smtClean="0">
              <a:latin typeface="Arial Mon" pitchFamily="34" charset="0"/>
            </a:endParaRPr>
          </a:p>
        </p:txBody>
      </p:sp>
    </p:spTree>
  </p:cSld>
  <p:clrMapOvr>
    <a:masterClrMapping/>
  </p:clrMapOvr>
  <p:transition>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a:xfrm>
            <a:off x="685800" y="609600"/>
            <a:ext cx="8229600" cy="1066800"/>
          </a:xfrm>
        </p:spPr>
        <p:txBody>
          <a:bodyPr/>
          <a:lstStyle/>
          <a:p>
            <a:r>
              <a:rPr lang="mn-MN" sz="2400" b="1" dirty="0" smtClean="0">
                <a:solidFill>
                  <a:schemeClr val="tx2"/>
                </a:solidFill>
                <a:latin typeface="Arial" charset="0"/>
                <a:cs typeface="Arial" charset="0"/>
              </a:rPr>
              <a:t>МАЛ ТООЛЛОГО ЯВУУЛАХАД  МӨРДДӨГ </a:t>
            </a:r>
            <a:br>
              <a:rPr lang="mn-MN" sz="2400" b="1" dirty="0" smtClean="0">
                <a:solidFill>
                  <a:schemeClr val="tx2"/>
                </a:solidFill>
                <a:latin typeface="Arial" charset="0"/>
                <a:cs typeface="Arial" charset="0"/>
              </a:rPr>
            </a:br>
            <a:r>
              <a:rPr lang="mn-MN" sz="2400" b="1" dirty="0" smtClean="0">
                <a:solidFill>
                  <a:schemeClr val="tx2"/>
                </a:solidFill>
                <a:latin typeface="Arial" charset="0"/>
                <a:cs typeface="Arial" charset="0"/>
              </a:rPr>
              <a:t>ХУУЛЬ ЭРХИЙН АКТУУД</a:t>
            </a:r>
          </a:p>
        </p:txBody>
      </p:sp>
      <p:sp>
        <p:nvSpPr>
          <p:cNvPr id="13315" name="Content Placeholder 2"/>
          <p:cNvSpPr>
            <a:spLocks noGrp="1"/>
          </p:cNvSpPr>
          <p:nvPr>
            <p:ph idx="1"/>
          </p:nvPr>
        </p:nvSpPr>
        <p:spPr>
          <a:xfrm>
            <a:off x="990600" y="1493838"/>
            <a:ext cx="7620000" cy="4525962"/>
          </a:xfrm>
        </p:spPr>
        <p:txBody>
          <a:bodyPr/>
          <a:lstStyle/>
          <a:p>
            <a:pPr algn="just">
              <a:buNone/>
            </a:pPr>
            <a:r>
              <a:rPr lang="mn-MN" sz="1800" b="1" i="1" dirty="0" smtClean="0">
                <a:latin typeface="Arial" charset="0"/>
                <a:cs typeface="Arial" charset="0"/>
              </a:rPr>
              <a:t>Засгийн газрын тогтоол шийдвэр:</a:t>
            </a:r>
          </a:p>
          <a:p>
            <a:pPr algn="just">
              <a:buNone/>
            </a:pPr>
            <a:r>
              <a:rPr lang="mn-MN" sz="1800" b="1" i="1" dirty="0" smtClean="0">
                <a:latin typeface="Arial" charset="0"/>
                <a:cs typeface="Arial" charset="0"/>
              </a:rPr>
              <a:t> 	1. “1991 оны мал тооллогыг зохион байгуулах тухай” Засгийн 	газрын   314 дүгээр тогтоол:</a:t>
            </a:r>
          </a:p>
          <a:p>
            <a:pPr algn="just">
              <a:buNone/>
            </a:pPr>
            <a:r>
              <a:rPr lang="mn-MN" sz="1800" b="1" i="1" dirty="0" smtClean="0">
                <a:latin typeface="Arial" charset="0"/>
                <a:cs typeface="Arial" charset="0"/>
              </a:rPr>
              <a:t> 		 314 дүгээр тогтоолын 2:  “Аймаг, хот, 	дүүрэг, сум, хороодын 	мал 	тооллогын комиссыг  тухайн 	шатны Ардын Хурлын 	Гүйцэтгэх 	Захиргааны  даргаар  	ахлуулан байгуулж, 	тооллогын бэлтгэл 	хангах, мал 	тооллогын ажлыг 	зохион байгуулах, тогтоосон 	хугацаанд  нь  явуулах”</a:t>
            </a:r>
          </a:p>
          <a:p>
            <a:pPr algn="just">
              <a:buNone/>
            </a:pPr>
            <a:endParaRPr lang="mn-MN" sz="1800" b="1" i="1" dirty="0" smtClean="0">
              <a:latin typeface="Arial" charset="0"/>
              <a:cs typeface="Arial" charset="0"/>
            </a:endParaRPr>
          </a:p>
          <a:p>
            <a:pPr algn="just">
              <a:buNone/>
            </a:pPr>
            <a:r>
              <a:rPr lang="mn-MN" sz="1800" b="1" i="1" dirty="0" smtClean="0">
                <a:latin typeface="Arial" charset="0"/>
                <a:cs typeface="Arial" charset="0"/>
              </a:rPr>
              <a:t>		 314 дүгээр тогтоолын 3: “Тухайн сум, хорооны 	дэвсгэр нутагт 	оршин суудаггүй иргэдийн (гадны тавиул) 	малыг малын эзэн 	болон маллагч малчны хэнийх нь нэр 	дээр тоолох 	асуудлыг сум, хорооны АХГЗ шийдвэрлэж 	байх”</a:t>
            </a:r>
          </a:p>
          <a:p>
            <a:pPr algn="just">
              <a:buNone/>
            </a:pPr>
            <a:endParaRPr lang="mn-MN" sz="1800" b="1" i="1" dirty="0" smtClean="0">
              <a:latin typeface="Arial" charset="0"/>
              <a:cs typeface="Arial" charset="0"/>
            </a:endParaRPr>
          </a:p>
        </p:txBody>
      </p:sp>
    </p:spTree>
  </p:cSld>
  <p:clrMapOvr>
    <a:masterClrMapping/>
  </p:clrMapOvr>
  <p:transition>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533400" y="609600"/>
            <a:ext cx="8229600" cy="1143000"/>
          </a:xfrm>
        </p:spPr>
        <p:txBody>
          <a:bodyPr/>
          <a:lstStyle/>
          <a:p>
            <a:r>
              <a:rPr lang="mn-MN" sz="2400" b="1" dirty="0" smtClean="0">
                <a:solidFill>
                  <a:schemeClr val="tx2"/>
                </a:solidFill>
                <a:latin typeface="Arial" charset="0"/>
                <a:cs typeface="Arial" charset="0"/>
              </a:rPr>
              <a:t>МАЛ ТООЛЛОГО ЯВУУЛАХАД  МӨРДДӨГ </a:t>
            </a:r>
            <a:br>
              <a:rPr lang="mn-MN" sz="2400" b="1" dirty="0" smtClean="0">
                <a:solidFill>
                  <a:schemeClr val="tx2"/>
                </a:solidFill>
                <a:latin typeface="Arial" charset="0"/>
                <a:cs typeface="Arial" charset="0"/>
              </a:rPr>
            </a:br>
            <a:r>
              <a:rPr lang="mn-MN" sz="2400" b="1" dirty="0" smtClean="0">
                <a:solidFill>
                  <a:schemeClr val="tx2"/>
                </a:solidFill>
                <a:latin typeface="Arial" charset="0"/>
                <a:cs typeface="Arial" charset="0"/>
              </a:rPr>
              <a:t>ХУУЛЬ ЭРХИЙН АКТУУД</a:t>
            </a:r>
            <a:endParaRPr lang="en-US" sz="2400" dirty="0" smtClean="0">
              <a:solidFill>
                <a:schemeClr val="tx2"/>
              </a:solidFill>
            </a:endParaRPr>
          </a:p>
        </p:txBody>
      </p:sp>
      <p:sp>
        <p:nvSpPr>
          <p:cNvPr id="14339" name="Content Placeholder 2"/>
          <p:cNvSpPr>
            <a:spLocks noGrp="1"/>
          </p:cNvSpPr>
          <p:nvPr>
            <p:ph idx="1"/>
          </p:nvPr>
        </p:nvSpPr>
        <p:spPr>
          <a:xfrm>
            <a:off x="609600" y="1951038"/>
            <a:ext cx="8077200" cy="4525962"/>
          </a:xfrm>
        </p:spPr>
        <p:txBody>
          <a:bodyPr/>
          <a:lstStyle/>
          <a:p>
            <a:pPr algn="just">
              <a:buNone/>
            </a:pPr>
            <a:r>
              <a:rPr lang="en-US" sz="2000" dirty="0" smtClean="0">
                <a:latin typeface="Arial" charset="0"/>
                <a:cs typeface="Arial" charset="0"/>
              </a:rPr>
              <a:t>		</a:t>
            </a:r>
            <a:r>
              <a:rPr lang="mn-MN" sz="2000" b="1" dirty="0" smtClean="0">
                <a:solidFill>
                  <a:schemeClr val="tx2"/>
                </a:solidFill>
                <a:latin typeface="Arial" charset="0"/>
                <a:cs typeface="Arial" charset="0"/>
              </a:rPr>
              <a:t>314 дүгээр тогтоолын 4: ”Мал тооллогын” явцад орон 	нутгийн хууль хяналт, цагдаагийн 	байгууллагатай 	хамтран хяналт тавьж ажиллахын хамт, 	малыг 	тооллогоос нуун дарагдуулах, бусдад тарааж өгөх, 	эсвэл 	тооллогын бүртгэлээс зөрүүлэх зэргээр улсын мал 	тооллогыг санаатай будлиантуулсан гэм буруутай  	хүмүүст  тухай бүр нь хуульд заасан зохих арга 	хэмжээ авч  	байхыг 	аймаг, хот, дүүрэг орон нутгийн 	хотын 	АХГЗ-нд 	даалгасан.  </a:t>
            </a:r>
          </a:p>
          <a:p>
            <a:pPr algn="just">
              <a:buNone/>
            </a:pPr>
            <a:endParaRPr lang="mn-MN" sz="2000" b="1" dirty="0" smtClean="0">
              <a:solidFill>
                <a:schemeClr val="tx2"/>
              </a:solidFill>
              <a:latin typeface="Arial" charset="0"/>
              <a:cs typeface="Arial" charset="0"/>
            </a:endParaRPr>
          </a:p>
        </p:txBody>
      </p:sp>
    </p:spTree>
  </p:cSld>
  <p:clrMapOvr>
    <a:masterClrMapping/>
  </p:clrMapOvr>
  <p:transition>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457200"/>
            <a:ext cx="8229600" cy="1143000"/>
          </a:xfrm>
        </p:spPr>
        <p:txBody>
          <a:bodyPr/>
          <a:lstStyle/>
          <a:p>
            <a:r>
              <a:rPr lang="mn-MN" sz="2400" b="1" dirty="0" smtClean="0">
                <a:solidFill>
                  <a:schemeClr val="tx2"/>
                </a:solidFill>
                <a:latin typeface="Arial" charset="0"/>
                <a:cs typeface="Arial" charset="0"/>
              </a:rPr>
              <a:t>МАЛ ТООЛЛОГО ЯВУУЛАХАД  МӨРДӨХ</a:t>
            </a:r>
            <a:br>
              <a:rPr lang="mn-MN" sz="2400" b="1" dirty="0" smtClean="0">
                <a:solidFill>
                  <a:schemeClr val="tx2"/>
                </a:solidFill>
                <a:latin typeface="Arial" charset="0"/>
                <a:cs typeface="Arial" charset="0"/>
              </a:rPr>
            </a:br>
            <a:r>
              <a:rPr lang="mn-MN" sz="2400" b="1" dirty="0" smtClean="0">
                <a:solidFill>
                  <a:schemeClr val="tx2"/>
                </a:solidFill>
                <a:latin typeface="Arial" charset="0"/>
                <a:cs typeface="Arial" charset="0"/>
              </a:rPr>
              <a:t>ХУУЛЬ ЭРХИЙН АКТУУД</a:t>
            </a:r>
            <a:endParaRPr lang="en-US" sz="2400" dirty="0" smtClean="0">
              <a:solidFill>
                <a:schemeClr val="tx2"/>
              </a:solidFill>
            </a:endParaRPr>
          </a:p>
        </p:txBody>
      </p:sp>
      <p:sp>
        <p:nvSpPr>
          <p:cNvPr id="15363" name="Content Placeholder 2"/>
          <p:cNvSpPr>
            <a:spLocks noGrp="1"/>
          </p:cNvSpPr>
          <p:nvPr>
            <p:ph idx="1"/>
          </p:nvPr>
        </p:nvSpPr>
        <p:spPr>
          <a:xfrm>
            <a:off x="685800" y="1371600"/>
            <a:ext cx="8001000" cy="4648199"/>
          </a:xfrm>
        </p:spPr>
        <p:txBody>
          <a:bodyPr/>
          <a:lstStyle/>
          <a:p>
            <a:pPr algn="just">
              <a:buNone/>
            </a:pPr>
            <a:r>
              <a:rPr lang="en-US" sz="2000" b="1" dirty="0" smtClean="0">
                <a:latin typeface="Arial" charset="0"/>
                <a:cs typeface="Arial" charset="0"/>
              </a:rPr>
              <a:t>2. </a:t>
            </a:r>
            <a:r>
              <a:rPr lang="en-US" sz="2000" b="1" i="1" dirty="0" smtClean="0">
                <a:latin typeface="Arial" charset="0"/>
                <a:cs typeface="Arial" charset="0"/>
              </a:rPr>
              <a:t>	</a:t>
            </a:r>
            <a:r>
              <a:rPr lang="mn-MN" sz="2000" b="1" i="1" dirty="0" smtClean="0">
                <a:latin typeface="Arial" charset="0"/>
                <a:cs typeface="Arial" charset="0"/>
              </a:rPr>
              <a:t>Монгол Улсын Засгийн газрын 2003 оны 224 дүгээр тогтоол “Тооллогын товыг өөрчлөн тогтоох тухай” </a:t>
            </a:r>
          </a:p>
          <a:p>
            <a:pPr algn="just">
              <a:buNone/>
            </a:pPr>
            <a:r>
              <a:rPr lang="mn-MN" sz="2000" b="1" i="1" dirty="0" smtClean="0">
                <a:latin typeface="Arial" charset="0"/>
                <a:cs typeface="Arial" charset="0"/>
              </a:rPr>
              <a:t>		1.  “Улсын 	мал тооллогыг жил бүрийн 12 дугаар 	сарын 7-17-ны өдөр 	явуулж, өмчийн бүх хэвшлийн мал, 	тэжээвэр амьтдыг тооллогод 	бүрэн хамруулан, улсын	хэмжээгээр нэг зэрэг 	газар дээр нь биечлэн тоолж байх”</a:t>
            </a:r>
          </a:p>
          <a:p>
            <a:pPr algn="just">
              <a:buNone/>
            </a:pPr>
            <a:endParaRPr lang="mn-MN" sz="2000" b="1" i="1" dirty="0" smtClean="0">
              <a:latin typeface="Arial" charset="0"/>
              <a:cs typeface="Arial" charset="0"/>
            </a:endParaRPr>
          </a:p>
          <a:p>
            <a:pPr algn="just">
              <a:buNone/>
            </a:pPr>
            <a:r>
              <a:rPr lang="mn-MN" sz="2000" b="1" i="1" dirty="0" smtClean="0">
                <a:latin typeface="Arial" charset="0"/>
                <a:cs typeface="Arial" charset="0"/>
              </a:rPr>
              <a:t>		2. “Мал тооллоготой холбогдон гарсан зардлыг 	Үндэсний статистикийн хороо болон бүх шатны Засаг 	даргын Тамгын газрын жил бүрийн төсөвт тооцон тусгаж 	санхүүжүүлэх”-ийг Санхүү, эдийн засгийн сайд, бүх шатны 	Засаг дарга нарт үүрэг болгох</a:t>
            </a:r>
          </a:p>
        </p:txBody>
      </p:sp>
    </p:spTree>
  </p:cSld>
  <p:clrMapOvr>
    <a:masterClrMapping/>
  </p:clrMapOvr>
  <p:transition>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457200"/>
            <a:ext cx="8229600" cy="1143000"/>
          </a:xfrm>
        </p:spPr>
        <p:txBody>
          <a:bodyPr/>
          <a:lstStyle/>
          <a:p>
            <a:r>
              <a:rPr lang="mn-MN" sz="3200" b="1" dirty="0" smtClean="0">
                <a:solidFill>
                  <a:schemeClr val="tx2"/>
                </a:solidFill>
                <a:latin typeface="Arial" charset="0"/>
                <a:cs typeface="Arial" charset="0"/>
              </a:rPr>
              <a:t>Мал тооллогын хугацаа, давтамж</a:t>
            </a:r>
            <a:endParaRPr lang="en-US" sz="3200" b="1" dirty="0" smtClean="0">
              <a:solidFill>
                <a:schemeClr val="tx2"/>
              </a:solidFill>
              <a:latin typeface="Arial" charset="0"/>
              <a:cs typeface="Arial" charset="0"/>
            </a:endParaRPr>
          </a:p>
        </p:txBody>
      </p:sp>
      <p:sp>
        <p:nvSpPr>
          <p:cNvPr id="16387" name="Content Placeholder 2"/>
          <p:cNvSpPr>
            <a:spLocks noGrp="1"/>
          </p:cNvSpPr>
          <p:nvPr>
            <p:ph idx="1"/>
          </p:nvPr>
        </p:nvSpPr>
        <p:spPr>
          <a:xfrm>
            <a:off x="762000" y="1600200"/>
            <a:ext cx="8001000" cy="2971800"/>
          </a:xfrm>
        </p:spPr>
        <p:txBody>
          <a:bodyPr/>
          <a:lstStyle/>
          <a:p>
            <a:r>
              <a:rPr lang="mn-MN" sz="2800" b="1" dirty="0" smtClean="0">
                <a:solidFill>
                  <a:schemeClr val="tx2"/>
                </a:solidFill>
                <a:latin typeface="Arial" charset="0"/>
                <a:cs typeface="Arial" charset="0"/>
              </a:rPr>
              <a:t>Мал тооллогын давтамж:</a:t>
            </a:r>
          </a:p>
          <a:p>
            <a:r>
              <a:rPr lang="mn-MN" sz="2800" b="1" dirty="0" smtClean="0">
                <a:solidFill>
                  <a:schemeClr val="tx2"/>
                </a:solidFill>
                <a:latin typeface="Arial" charset="0"/>
                <a:cs typeface="Arial" charset="0"/>
              </a:rPr>
              <a:t>Жил бүрийн эцэст, 1 удаа </a:t>
            </a:r>
          </a:p>
          <a:p>
            <a:endParaRPr lang="mn-MN" sz="2800" b="1" dirty="0" smtClean="0">
              <a:solidFill>
                <a:schemeClr val="tx2"/>
              </a:solidFill>
              <a:latin typeface="Arial" charset="0"/>
              <a:cs typeface="Arial" charset="0"/>
            </a:endParaRPr>
          </a:p>
          <a:p>
            <a:r>
              <a:rPr lang="mn-MN" sz="2800" b="1" dirty="0" smtClean="0">
                <a:solidFill>
                  <a:schemeClr val="tx2"/>
                </a:solidFill>
                <a:latin typeface="Arial" charset="0"/>
                <a:cs typeface="Arial" charset="0"/>
              </a:rPr>
              <a:t>Хугацаа</a:t>
            </a:r>
          </a:p>
          <a:p>
            <a:r>
              <a:rPr lang="mn-MN" sz="2800" b="1" dirty="0" smtClean="0">
                <a:solidFill>
                  <a:schemeClr val="tx2"/>
                </a:solidFill>
                <a:latin typeface="Arial" charset="0"/>
                <a:cs typeface="Arial" charset="0"/>
              </a:rPr>
              <a:t>10 хоног, жил бүрийн 12 сарын 7-ноос 12 сарын 17-ны хооронд </a:t>
            </a:r>
            <a:endParaRPr lang="en-US" dirty="0" smtClean="0"/>
          </a:p>
        </p:txBody>
      </p:sp>
    </p:spTree>
  </p:cSld>
  <p:clrMapOvr>
    <a:masterClrMapping/>
  </p:clrMapOvr>
  <p:transition>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mn-MN" dirty="0" smtClean="0"/>
              <a:t>Мал, тэжээвэр амьтдын тооллогын бэлтгэл, зохион байгуулалт нь Үндэсний статистикийн хороо, аймаг, нийслэл, дүүргийн статистикийн хэлтэс, газар, сум, дүүргийн Засаг даргын тамгын газар, баг, хорооны засаг дарга гэсэн дарааллаар хийгдэнэ. </a:t>
            </a:r>
            <a:endParaRPr lang="en-US" dirty="0"/>
          </a:p>
        </p:txBody>
      </p:sp>
    </p:spTree>
  </p:cSld>
  <p:clrMapOvr>
    <a:masterClrMapping/>
  </p:clrMapOvr>
  <p:transition>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lstStyle/>
          <a:p>
            <a:r>
              <a:rPr lang="mn-MN" sz="2800" b="1" dirty="0" smtClean="0"/>
              <a:t>Мал тооллогын бэлтгэл, зохион байгуулалтын хүрээнд дараахь ажлыг хийнэ. Үүнд: </a:t>
            </a:r>
            <a:endParaRPr lang="en-US" sz="2800" b="1" dirty="0"/>
          </a:p>
        </p:txBody>
      </p:sp>
      <p:sp>
        <p:nvSpPr>
          <p:cNvPr id="3" name="Content Placeholder 2"/>
          <p:cNvSpPr>
            <a:spLocks noGrp="1"/>
          </p:cNvSpPr>
          <p:nvPr>
            <p:ph idx="1"/>
          </p:nvPr>
        </p:nvSpPr>
        <p:spPr/>
        <p:txBody>
          <a:bodyPr/>
          <a:lstStyle/>
          <a:p>
            <a:endParaRPr lang="en-US" dirty="0" smtClean="0"/>
          </a:p>
          <a:p>
            <a:r>
              <a:rPr lang="mn-MN" sz="2400" dirty="0" smtClean="0"/>
              <a:t>Мал, тэжээвэр амьтдын тооллогыг удирдан, зохион байгуулах аймаг, нийслэл, сум, дүүргийн мал тооллогын комиссыг тухайн шатны засаг даргаар ахлуулан жил бүр шинэчлэн байгуулна. </a:t>
            </a:r>
          </a:p>
          <a:p>
            <a:r>
              <a:rPr lang="mn-MN" sz="2400" dirty="0" smtClean="0"/>
              <a:t>Мал, тэжээвэр амьтдын тооллоготой холбогдон гарах зардлыг ҮСХ болон бүх шатны Засаг даргын Тамгын газрын жил бүрийн төсөвт тооцон тусгаж санхүүжүүлэхэд бэлдэнэ.</a:t>
            </a:r>
            <a:endParaRPr lang="en-US" sz="2400" dirty="0" smtClean="0"/>
          </a:p>
          <a:p>
            <a:r>
              <a:rPr lang="mn-MN" sz="2400" dirty="0" smtClean="0"/>
              <a:t>Мал, тэжээвэр амьтдын тооллогыг үнэн зөв, чанартай явуулахад чиглэсэн бэлтгэлийн хүрээнд ажлын төлөвлөгөө, графикийг гаргана. </a:t>
            </a:r>
          </a:p>
          <a:p>
            <a:r>
              <a:rPr lang="mn-MN" sz="2400" dirty="0" smtClean="0"/>
              <a:t> </a:t>
            </a:r>
          </a:p>
          <a:p>
            <a:endParaRPr lang="en-US" dirty="0" smtClean="0"/>
          </a:p>
          <a:p>
            <a:endParaRPr lang="en-US" dirty="0" smtClean="0"/>
          </a:p>
          <a:p>
            <a:endParaRPr lang="en-US" dirty="0"/>
          </a:p>
        </p:txBody>
      </p:sp>
    </p:spTree>
  </p:cSld>
  <p:clrMapOvr>
    <a:masterClrMapping/>
  </p:clrMapOvr>
  <p:transition>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458200" cy="5257800"/>
          </a:xfrm>
        </p:spPr>
        <p:txBody>
          <a:bodyPr/>
          <a:lstStyle/>
          <a:p>
            <a:r>
              <a:rPr lang="mn-MN" sz="2400" dirty="0" smtClean="0"/>
              <a:t>Тавиул малыг эзэмшигч өрхийн нэр дээр маягтаар нөхөх эсэх талаар малын эзэдтэй урьдчилан тохирох, бүртгэх тохиолдолд өрхийн тэргүүлэгчийнх нь регистрийн дугаарыг асууж бэлтгэх талаар малчдад анхааруулах </a:t>
            </a:r>
          </a:p>
          <a:p>
            <a:r>
              <a:rPr lang="mn-MN" sz="2400" dirty="0" smtClean="0"/>
              <a:t>Өрх, малын шилжих хөдөлгөөн, малын орлого, зарлагын бүртгэл тооцоог урьдчилан цэгцэлнэ. </a:t>
            </a:r>
          </a:p>
          <a:p>
            <a:r>
              <a:rPr lang="mn-MN" sz="2400" dirty="0" smtClean="0"/>
              <a:t>Сум, орон нутгийн тухайн жилийн мал өвөлжилтийн нөхцөл байдалтай холбогдуулан мал тооллогыг үнэн зөв, чанартай явуулах арга хэлбэрийг тодорхойлно. </a:t>
            </a:r>
          </a:p>
          <a:p>
            <a:r>
              <a:rPr lang="mn-MN" sz="2400" dirty="0" smtClean="0"/>
              <a:t>Тооллогод оролцох хүмүүсийг хуваарилж, сургалт, семинар зохион байгуулах, түүнчлэн явах унааны асуудлыг бүрэн шийдвэрлэсэн байна. </a:t>
            </a:r>
          </a:p>
          <a:p>
            <a:endParaRPr lang="en-US" dirty="0"/>
          </a:p>
        </p:txBody>
      </p:sp>
    </p:spTree>
  </p:cSld>
  <p:clrMapOvr>
    <a:masterClrMapping/>
  </p:clrMapOvr>
  <p:transition>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458200" cy="5410200"/>
          </a:xfrm>
        </p:spPr>
        <p:txBody>
          <a:bodyPr/>
          <a:lstStyle/>
          <a:p>
            <a:r>
              <a:rPr lang="mn-MN" sz="2400" dirty="0" smtClean="0"/>
              <a:t>Тооллогын маягт зааврыг аймаг, нийслэл, сум, дүүрэг, баг, хороонд хуваарилж, хүргүүлнэ. </a:t>
            </a:r>
          </a:p>
          <a:p>
            <a:r>
              <a:rPr lang="mn-MN" sz="2400" dirty="0" smtClean="0"/>
              <a:t>Тооллогыг орон нутагт явуулж, зохих боловсруулалтыг хийж, үр дүнг заасан хугацаанд хүргүүлнэ. </a:t>
            </a:r>
          </a:p>
          <a:p>
            <a:r>
              <a:rPr lang="mn-MN" sz="2400" dirty="0" smtClean="0"/>
              <a:t>Мал, тэжээвэр амьтдын тооллого явуулах шаардлага, ач холбогдол, үр дүнгийн талаар орон нутгийн хэвлэл, радио, телевизээр өргөн сурталчилна. </a:t>
            </a:r>
          </a:p>
          <a:p>
            <a:r>
              <a:rPr lang="mn-MN" sz="2400" dirty="0" smtClean="0"/>
              <a:t>Мал, тэжээвэр амьтдын тооллогын урьдчилсан дүнг аймаг, нийслэлийн статистикийн хэлтэс, газар нь аймаг, нийслэлийн түвшинд нэгтгэн малын төрлөөр, тогтоосон хугацаанд ҮСХ-нд ирүүлнэ. Тооллогын эцсийн дүнг 1 сарын 4-ний холболтоор тодотгон ирүүлнэ. </a:t>
            </a:r>
          </a:p>
          <a:p>
            <a:endParaRPr lang="en-US" dirty="0"/>
          </a:p>
        </p:txBody>
      </p:sp>
    </p:spTree>
  </p:cSld>
  <p:clrMapOvr>
    <a:masterClrMapping/>
  </p:clrMapOvr>
  <p:transition>
    <p:comb/>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33400"/>
            <a:ext cx="8229600" cy="1143000"/>
          </a:xfrm>
        </p:spPr>
        <p:txBody>
          <a:bodyPr/>
          <a:lstStyle/>
          <a:p>
            <a:r>
              <a:rPr lang="en-US" sz="3600" b="1" dirty="0" err="1" smtClean="0">
                <a:solidFill>
                  <a:schemeClr val="tx2"/>
                </a:solidFill>
                <a:latin typeface="Arial Mon" pitchFamily="34" charset="0"/>
                <a:cs typeface="Arial" charset="0"/>
              </a:rPr>
              <a:t>Ìàë</a:t>
            </a:r>
            <a:r>
              <a:rPr lang="en-US" sz="3600" b="1" dirty="0" smtClean="0">
                <a:solidFill>
                  <a:schemeClr val="tx2"/>
                </a:solidFill>
                <a:latin typeface="Arial Mon" pitchFamily="34" charset="0"/>
                <a:cs typeface="Arial" charset="0"/>
              </a:rPr>
              <a:t> </a:t>
            </a:r>
            <a:r>
              <a:rPr lang="en-US" sz="3600" b="1" dirty="0" err="1" smtClean="0">
                <a:solidFill>
                  <a:schemeClr val="tx2"/>
                </a:solidFill>
                <a:latin typeface="Arial Mon" pitchFamily="34" charset="0"/>
                <a:cs typeface="Arial" charset="0"/>
              </a:rPr>
              <a:t>òîîëëîãûí</a:t>
            </a:r>
            <a:r>
              <a:rPr lang="en-US" sz="3600" b="1" dirty="0" smtClean="0">
                <a:solidFill>
                  <a:schemeClr val="tx2"/>
                </a:solidFill>
                <a:latin typeface="Arial Mon" pitchFamily="34" charset="0"/>
                <a:cs typeface="Arial" charset="0"/>
              </a:rPr>
              <a:t> </a:t>
            </a:r>
            <a:r>
              <a:rPr lang="en-US" sz="3600" b="1" dirty="0" err="1" smtClean="0">
                <a:solidFill>
                  <a:schemeClr val="tx2"/>
                </a:solidFill>
                <a:latin typeface="Arial Mon" pitchFamily="34" charset="0"/>
                <a:cs typeface="Arial" charset="0"/>
              </a:rPr>
              <a:t>ä¿íã</a:t>
            </a:r>
            <a:r>
              <a:rPr lang="en-US" sz="3600" b="1" dirty="0" smtClean="0">
                <a:solidFill>
                  <a:schemeClr val="tx2"/>
                </a:solidFill>
                <a:latin typeface="Arial Mon" pitchFamily="34" charset="0"/>
                <a:cs typeface="Arial" charset="0"/>
              </a:rPr>
              <a:t> </a:t>
            </a:r>
            <a:r>
              <a:rPr lang="en-US" sz="3600" b="1" dirty="0" err="1" smtClean="0">
                <a:solidFill>
                  <a:schemeClr val="tx2"/>
                </a:solidFill>
                <a:latin typeface="Arial Mon" pitchFamily="34" charset="0"/>
                <a:cs typeface="Arial" charset="0"/>
              </a:rPr>
              <a:t>ìýäýýëýõ</a:t>
            </a:r>
            <a:endParaRPr lang="en-US" sz="3600" dirty="0" smtClean="0">
              <a:latin typeface="Arial Mon" pitchFamily="34" charset="0"/>
            </a:endParaRPr>
          </a:p>
        </p:txBody>
      </p:sp>
      <p:graphicFrame>
        <p:nvGraphicFramePr>
          <p:cNvPr id="4" name="Content Placeholder 3"/>
          <p:cNvGraphicFramePr>
            <a:graphicFrameLocks noGrp="1"/>
          </p:cNvGraphicFramePr>
          <p:nvPr>
            <p:ph idx="1"/>
          </p:nvPr>
        </p:nvGraphicFramePr>
        <p:xfrm>
          <a:off x="457200" y="1371600"/>
          <a:ext cx="8458200" cy="4754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762000" y="1447800"/>
            <a:ext cx="7924800" cy="4648200"/>
          </a:xfrm>
        </p:spPr>
        <p:txBody>
          <a:bodyPr/>
          <a:lstStyle/>
          <a:p>
            <a:pPr algn="just"/>
            <a:r>
              <a:rPr lang="mn-MN" sz="2400" b="1" dirty="0" smtClean="0">
                <a:solidFill>
                  <a:schemeClr val="tx2"/>
                </a:solidFill>
                <a:latin typeface="Arial" charset="0"/>
                <a:cs typeface="Arial" charset="0"/>
              </a:rPr>
              <a:t>1918 он</a:t>
            </a:r>
            <a:r>
              <a:rPr lang="en-US" sz="2400" b="1" dirty="0" smtClean="0">
                <a:solidFill>
                  <a:schemeClr val="tx2"/>
                </a:solidFill>
                <a:latin typeface="Arial" charset="0"/>
                <a:cs typeface="Arial" charset="0"/>
              </a:rPr>
              <a:t> </a:t>
            </a:r>
            <a:r>
              <a:rPr lang="mn-MN" sz="2400" b="1" dirty="0" smtClean="0">
                <a:solidFill>
                  <a:schemeClr val="tx2"/>
                </a:solidFill>
                <a:latin typeface="Arial" charset="0"/>
                <a:cs typeface="Arial" charset="0"/>
              </a:rPr>
              <a:t>Анхны тооллогыг хийж, мал сүргийг тоолж 	бүртгэж байсан. </a:t>
            </a:r>
          </a:p>
          <a:p>
            <a:pPr algn="just"/>
            <a:r>
              <a:rPr lang="mn-MN" sz="2400" b="1" dirty="0" smtClean="0">
                <a:solidFill>
                  <a:schemeClr val="tx2"/>
                </a:solidFill>
                <a:latin typeface="Arial" charset="0"/>
                <a:cs typeface="Arial" charset="0"/>
              </a:rPr>
              <a:t>1924 он</a:t>
            </a:r>
            <a:r>
              <a:rPr lang="en-US" sz="2400" b="1" dirty="0" smtClean="0">
                <a:solidFill>
                  <a:schemeClr val="tx2"/>
                </a:solidFill>
                <a:latin typeface="Arial" charset="0"/>
                <a:cs typeface="Arial" charset="0"/>
              </a:rPr>
              <a:t> </a:t>
            </a:r>
            <a:r>
              <a:rPr lang="mn-MN" sz="2400" b="1" dirty="0" smtClean="0">
                <a:solidFill>
                  <a:schemeClr val="tx2"/>
                </a:solidFill>
                <a:latin typeface="Arial" charset="0"/>
                <a:cs typeface="Arial" charset="0"/>
              </a:rPr>
              <a:t>Мал тооллогыг нэгдсэн арга зүй, хөтөлбөртэйгээр 	явуулж эхэлсэн (Зун, намрын улиралд). </a:t>
            </a:r>
          </a:p>
          <a:p>
            <a:pPr algn="just"/>
            <a:r>
              <a:rPr lang="mn-MN" sz="2400" b="1" dirty="0" smtClean="0">
                <a:solidFill>
                  <a:schemeClr val="tx2"/>
                </a:solidFill>
                <a:latin typeface="Arial" charset="0"/>
                <a:cs typeface="Arial" charset="0"/>
              </a:rPr>
              <a:t>1961 он</a:t>
            </a:r>
            <a:r>
              <a:rPr lang="en-US" sz="2400" b="1" dirty="0" smtClean="0">
                <a:solidFill>
                  <a:schemeClr val="tx2"/>
                </a:solidFill>
                <a:latin typeface="Arial" charset="0"/>
                <a:cs typeface="Arial" charset="0"/>
              </a:rPr>
              <a:t> </a:t>
            </a:r>
            <a:r>
              <a:rPr lang="mn-MN" sz="2400" b="1" dirty="0" smtClean="0">
                <a:solidFill>
                  <a:schemeClr val="tx2"/>
                </a:solidFill>
                <a:latin typeface="Arial" charset="0"/>
                <a:cs typeface="Arial" charset="0"/>
              </a:rPr>
              <a:t>Мал тооллогыг  жилийн эцэст нэгдсэн 	хөтөлбөртэйгээр явуулах болсон</a:t>
            </a:r>
          </a:p>
          <a:p>
            <a:pPr algn="just"/>
            <a:r>
              <a:rPr lang="mn-MN" sz="2400" b="1" dirty="0" smtClean="0">
                <a:solidFill>
                  <a:schemeClr val="tx2"/>
                </a:solidFill>
                <a:latin typeface="Arial" charset="0"/>
                <a:cs typeface="Arial" charset="0"/>
              </a:rPr>
              <a:t>			(Мал аж ахуйн 	үйлдвэрлэлийн жилтэй тохирдог, 		малчид суурин 	болдог,  малын орлого, зарлагын 		хөдөлгөөн багасдаг).</a:t>
            </a:r>
          </a:p>
          <a:p>
            <a:pPr algn="just"/>
            <a:endParaRPr lang="mn-MN" sz="2400" b="1" dirty="0" smtClean="0">
              <a:solidFill>
                <a:schemeClr val="tx2"/>
              </a:solidFill>
              <a:latin typeface="Arial" charset="0"/>
              <a:cs typeface="Arial" charset="0"/>
            </a:endParaRPr>
          </a:p>
          <a:p>
            <a:pPr algn="just"/>
            <a:endParaRPr lang="en-US" dirty="0" smtClean="0"/>
          </a:p>
        </p:txBody>
      </p:sp>
      <p:sp>
        <p:nvSpPr>
          <p:cNvPr id="4099" name="Rectangle 2"/>
          <p:cNvSpPr>
            <a:spLocks noGrp="1" noChangeArrowheads="1"/>
          </p:cNvSpPr>
          <p:nvPr>
            <p:ph type="title"/>
          </p:nvPr>
        </p:nvSpPr>
        <p:spPr>
          <a:xfrm>
            <a:off x="457200" y="792163"/>
            <a:ext cx="8229600" cy="655637"/>
          </a:xfrm>
          <a:noFill/>
        </p:spPr>
        <p:txBody>
          <a:bodyPr anchor="b"/>
          <a:lstStyle/>
          <a:p>
            <a:r>
              <a:rPr lang="en-US" sz="3600" b="1" dirty="0" err="1" smtClean="0">
                <a:solidFill>
                  <a:schemeClr val="tx2"/>
                </a:solidFill>
                <a:latin typeface="Arial Mon" pitchFamily="34" charset="0"/>
              </a:rPr>
              <a:t>Ìàë</a:t>
            </a:r>
            <a:r>
              <a:rPr lang="en-US" sz="3600" b="1" dirty="0" smtClean="0">
                <a:solidFill>
                  <a:schemeClr val="tx2"/>
                </a:solidFill>
                <a:latin typeface="Arial Mon" pitchFamily="34" charset="0"/>
              </a:rPr>
              <a:t> </a:t>
            </a:r>
            <a:r>
              <a:rPr lang="en-US" sz="3600" b="1" dirty="0" err="1" smtClean="0">
                <a:solidFill>
                  <a:schemeClr val="tx2"/>
                </a:solidFill>
                <a:latin typeface="Arial Mon" pitchFamily="34" charset="0"/>
              </a:rPr>
              <a:t>òîîëëîãûí</a:t>
            </a:r>
            <a:r>
              <a:rPr lang="en-US" sz="3600" b="1" dirty="0" smtClean="0">
                <a:solidFill>
                  <a:schemeClr val="tx2"/>
                </a:solidFill>
                <a:latin typeface="Arial Mon" pitchFamily="34" charset="0"/>
              </a:rPr>
              <a:t> ò¿¿õ</a:t>
            </a:r>
            <a:endParaRPr lang="en-US" sz="4000" dirty="0" smtClean="0">
              <a:solidFill>
                <a:schemeClr val="tx2"/>
              </a:solidFill>
            </a:endParaRPr>
          </a:p>
        </p:txBody>
      </p:sp>
    </p:spTree>
  </p:cSld>
  <p:clrMapOvr>
    <a:masterClrMapping/>
  </p:clrMapOvr>
  <p:transition>
    <p:comb/>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381000"/>
            <a:ext cx="8229600" cy="1143000"/>
          </a:xfrm>
        </p:spPr>
        <p:txBody>
          <a:bodyPr/>
          <a:lstStyle/>
          <a:p>
            <a:r>
              <a:rPr lang="mn-MN" sz="3600" b="1" dirty="0" smtClean="0">
                <a:solidFill>
                  <a:schemeClr val="tx2"/>
                </a:solidFill>
                <a:latin typeface="Arial" charset="0"/>
                <a:cs typeface="Arial" charset="0"/>
              </a:rPr>
              <a:t>Мал тооллогын маягтууд</a:t>
            </a:r>
          </a:p>
        </p:txBody>
      </p:sp>
      <p:sp>
        <p:nvSpPr>
          <p:cNvPr id="18435" name="Content Placeholder 2"/>
          <p:cNvSpPr>
            <a:spLocks noGrp="1"/>
          </p:cNvSpPr>
          <p:nvPr>
            <p:ph idx="1"/>
          </p:nvPr>
        </p:nvSpPr>
        <p:spPr>
          <a:xfrm>
            <a:off x="685800" y="1752600"/>
            <a:ext cx="7924800" cy="2895600"/>
          </a:xfrm>
        </p:spPr>
        <p:txBody>
          <a:bodyPr/>
          <a:lstStyle/>
          <a:p>
            <a:r>
              <a:rPr lang="mn-MN" sz="2400" b="1" dirty="0" smtClean="0">
                <a:latin typeface="Arial" charset="0"/>
                <a:cs typeface="Arial" charset="0"/>
              </a:rPr>
              <a:t>Мал, тэжээвэр амьтдын  тооллогын маягтууд:</a:t>
            </a:r>
            <a:endParaRPr lang="en-US" sz="2400" b="1" dirty="0" smtClean="0">
              <a:latin typeface="Arial" charset="0"/>
              <a:cs typeface="Arial" charset="0"/>
            </a:endParaRPr>
          </a:p>
          <a:p>
            <a:r>
              <a:rPr lang="mn-MN" sz="1900" dirty="0" smtClean="0">
                <a:latin typeface="Arial" charset="0"/>
                <a:cs typeface="Arial" charset="0"/>
              </a:rPr>
              <a:t>Мал, тэжээвэр амьтад, хашаа, худгийн тооллогын </a:t>
            </a:r>
          </a:p>
          <a:p>
            <a:pPr lvl="2"/>
            <a:r>
              <a:rPr lang="mn-MN" sz="1900" dirty="0" smtClean="0">
                <a:latin typeface="Arial" charset="0"/>
                <a:cs typeface="Arial" charset="0"/>
              </a:rPr>
              <a:t>маягт МТ1</a:t>
            </a:r>
          </a:p>
          <a:p>
            <a:pPr lvl="2"/>
            <a:r>
              <a:rPr lang="mn-MN" sz="1900" dirty="0" smtClean="0">
                <a:latin typeface="Arial" charset="0"/>
                <a:cs typeface="Arial" charset="0"/>
              </a:rPr>
              <a:t>Шинээр гаргасан, засварласан худгийн тайлан, маягт ¹6а </a:t>
            </a:r>
          </a:p>
          <a:p>
            <a:pPr lvl="2"/>
            <a:r>
              <a:rPr lang="mn-MN" sz="1900" dirty="0" smtClean="0">
                <a:latin typeface="Arial" charset="0"/>
                <a:cs typeface="Arial" charset="0"/>
              </a:rPr>
              <a:t>Малжуулалтын тайлан, маягт ¹9</a:t>
            </a:r>
            <a:endParaRPr lang="en-US" sz="1900" dirty="0" smtClean="0">
              <a:latin typeface="Arial" charset="0"/>
              <a:cs typeface="Arial" charset="0"/>
            </a:endParaRPr>
          </a:p>
        </p:txBody>
      </p:sp>
    </p:spTree>
  </p:cSld>
  <p:clrMapOvr>
    <a:masterClrMapping/>
  </p:clrMapOvr>
  <p:transition>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a:xfrm>
            <a:off x="533400" y="381000"/>
            <a:ext cx="8229600" cy="868363"/>
          </a:xfrm>
        </p:spPr>
        <p:txBody>
          <a:bodyPr/>
          <a:lstStyle/>
          <a:p>
            <a:r>
              <a:rPr lang="en-US" sz="3600" b="1" dirty="0" err="1" smtClean="0">
                <a:solidFill>
                  <a:schemeClr val="tx2"/>
                </a:solidFill>
                <a:latin typeface="Arial Mon" pitchFamily="34" charset="0"/>
                <a:cs typeface="Arial" charset="0"/>
              </a:rPr>
              <a:t>Ìàë</a:t>
            </a:r>
            <a:r>
              <a:rPr lang="en-US" sz="3600" b="1" dirty="0" smtClean="0">
                <a:solidFill>
                  <a:schemeClr val="tx2"/>
                </a:solidFill>
                <a:latin typeface="Arial Mon" pitchFamily="34" charset="0"/>
                <a:cs typeface="Arial" charset="0"/>
              </a:rPr>
              <a:t> </a:t>
            </a:r>
            <a:r>
              <a:rPr lang="en-US" sz="3600" b="1" dirty="0" err="1" smtClean="0">
                <a:solidFill>
                  <a:schemeClr val="tx2"/>
                </a:solidFill>
                <a:latin typeface="Arial Mon" pitchFamily="34" charset="0"/>
                <a:cs typeface="Arial" charset="0"/>
              </a:rPr>
              <a:t>òîîëëîãûí</a:t>
            </a:r>
            <a:r>
              <a:rPr lang="en-US" sz="3600" b="1" dirty="0" smtClean="0">
                <a:solidFill>
                  <a:schemeClr val="tx2"/>
                </a:solidFill>
                <a:latin typeface="Arial Mon" pitchFamily="34" charset="0"/>
                <a:cs typeface="Arial" charset="0"/>
              </a:rPr>
              <a:t> </a:t>
            </a:r>
            <a:r>
              <a:rPr lang="en-US" sz="3600" b="1" dirty="0" err="1" smtClean="0">
                <a:solidFill>
                  <a:schemeClr val="tx2"/>
                </a:solidFill>
                <a:latin typeface="Arial Mon" pitchFamily="34" charset="0"/>
                <a:cs typeface="Arial" charset="0"/>
              </a:rPr>
              <a:t>ìàÿãò</a:t>
            </a:r>
            <a:r>
              <a:rPr lang="en-US" sz="3600" b="1" dirty="0" smtClean="0">
                <a:solidFill>
                  <a:schemeClr val="tx2"/>
                </a:solidFill>
                <a:latin typeface="Arial Mon" pitchFamily="34" charset="0"/>
                <a:cs typeface="Arial" charset="0"/>
              </a:rPr>
              <a:t> </a:t>
            </a:r>
          </a:p>
        </p:txBody>
      </p:sp>
      <p:pic>
        <p:nvPicPr>
          <p:cNvPr id="19459" name="Picture 4"/>
          <p:cNvPicPr>
            <a:picLocks noChangeAspect="1" noChangeArrowheads="1"/>
          </p:cNvPicPr>
          <p:nvPr/>
        </p:nvPicPr>
        <p:blipFill>
          <a:blip r:embed="rId3" cstate="print"/>
          <a:srcRect/>
          <a:stretch>
            <a:fillRect/>
          </a:stretch>
        </p:blipFill>
        <p:spPr bwMode="auto">
          <a:xfrm>
            <a:off x="762000" y="1143000"/>
            <a:ext cx="8382000" cy="5334000"/>
          </a:xfrm>
          <a:prstGeom prst="rect">
            <a:avLst/>
          </a:prstGeom>
          <a:noFill/>
          <a:ln w="9525" algn="ctr">
            <a:noFill/>
            <a:miter lim="800000"/>
            <a:headEnd/>
            <a:tailEnd/>
          </a:ln>
        </p:spPr>
      </p:pic>
    </p:spTree>
  </p:cSld>
  <p:clrMapOvr>
    <a:masterClrMapping/>
  </p:clrMapOvr>
  <p:transition>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4" name="Picture 4" descr="C:\Users\eegii\Pictures\pdf to jpg\10001.jpg"/>
          <p:cNvPicPr>
            <a:picLocks noChangeAspect="1" noChangeArrowheads="1"/>
          </p:cNvPicPr>
          <p:nvPr/>
        </p:nvPicPr>
        <p:blipFill>
          <a:blip r:embed="rId3" cstate="print"/>
          <a:srcRect l="2500" t="8925" r="33137" b="77478"/>
          <a:stretch>
            <a:fillRect/>
          </a:stretch>
        </p:blipFill>
        <p:spPr bwMode="auto">
          <a:xfrm>
            <a:off x="838200" y="1512332"/>
            <a:ext cx="8228242" cy="3974068"/>
          </a:xfrm>
          <a:prstGeom prst="rect">
            <a:avLst/>
          </a:prstGeom>
          <a:noFill/>
        </p:spPr>
      </p:pic>
      <p:sp>
        <p:nvSpPr>
          <p:cNvPr id="5" name="Rectangle 4"/>
          <p:cNvSpPr/>
          <p:nvPr/>
        </p:nvSpPr>
        <p:spPr>
          <a:xfrm>
            <a:off x="3124200" y="2590800"/>
            <a:ext cx="3657600" cy="2590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29000" y="2743200"/>
            <a:ext cx="3233369" cy="461665"/>
          </a:xfrm>
          <a:prstGeom prst="rect">
            <a:avLst/>
          </a:prstGeom>
          <a:noFill/>
        </p:spPr>
        <p:txBody>
          <a:bodyPr wrap="square" rtlCol="0">
            <a:spAutoFit/>
          </a:bodyPr>
          <a:lstStyle/>
          <a:p>
            <a:r>
              <a:rPr lang="mn-MN" sz="2400" i="1" dirty="0" smtClean="0">
                <a:solidFill>
                  <a:srgbClr val="FF0000"/>
                </a:solidFill>
                <a:latin typeface="Times New Roman" pitchFamily="18" charset="0"/>
                <a:cs typeface="Times New Roman" pitchFamily="18" charset="0"/>
              </a:rPr>
              <a:t>Дорноговь </a:t>
            </a:r>
            <a:endParaRPr lang="en-US" sz="2400" i="1" dirty="0">
              <a:solidFill>
                <a:srgbClr val="FF0000"/>
              </a:solidFill>
              <a:latin typeface="Times New Roman" pitchFamily="18" charset="0"/>
              <a:cs typeface="Times New Roman" pitchFamily="18" charset="0"/>
            </a:endParaRPr>
          </a:p>
        </p:txBody>
      </p:sp>
      <p:sp>
        <p:nvSpPr>
          <p:cNvPr id="7" name="TextBox 6"/>
          <p:cNvSpPr txBox="1"/>
          <p:nvPr/>
        </p:nvSpPr>
        <p:spPr>
          <a:xfrm>
            <a:off x="609601" y="762000"/>
            <a:ext cx="8316846" cy="830997"/>
          </a:xfrm>
          <a:prstGeom prst="rect">
            <a:avLst/>
          </a:prstGeom>
          <a:noFill/>
        </p:spPr>
        <p:txBody>
          <a:bodyPr wrap="square" rtlCol="0">
            <a:spAutoFit/>
          </a:bodyPr>
          <a:lstStyle/>
          <a:p>
            <a:r>
              <a:rPr lang="mn-MN" sz="2400" b="1" dirty="0" smtClean="0"/>
              <a:t>Мал тэжээвэр амьтад, хашаа, худгийн 2012 оны тооллого</a:t>
            </a:r>
          </a:p>
        </p:txBody>
      </p:sp>
      <p:sp>
        <p:nvSpPr>
          <p:cNvPr id="8" name="TextBox 7"/>
          <p:cNvSpPr txBox="1"/>
          <p:nvPr/>
        </p:nvSpPr>
        <p:spPr>
          <a:xfrm>
            <a:off x="3200400" y="3581400"/>
            <a:ext cx="3233369" cy="461665"/>
          </a:xfrm>
          <a:prstGeom prst="rect">
            <a:avLst/>
          </a:prstGeom>
          <a:noFill/>
        </p:spPr>
        <p:txBody>
          <a:bodyPr wrap="square" rtlCol="0">
            <a:spAutoFit/>
          </a:bodyPr>
          <a:lstStyle/>
          <a:p>
            <a:r>
              <a:rPr lang="mn-MN" sz="2400" i="1" dirty="0" smtClean="0">
                <a:solidFill>
                  <a:srgbClr val="FF0000"/>
                </a:solidFill>
                <a:latin typeface="Times New Roman" pitchFamily="18" charset="0"/>
                <a:cs typeface="Times New Roman" pitchFamily="18" charset="0"/>
              </a:rPr>
              <a:t>Улаанбадрах</a:t>
            </a:r>
            <a:endParaRPr lang="en-US" sz="2400" i="1" dirty="0">
              <a:solidFill>
                <a:srgbClr val="FF0000"/>
              </a:solidFill>
              <a:latin typeface="Times New Roman" pitchFamily="18" charset="0"/>
              <a:cs typeface="Times New Roman" pitchFamily="18" charset="0"/>
            </a:endParaRPr>
          </a:p>
        </p:txBody>
      </p:sp>
      <p:sp>
        <p:nvSpPr>
          <p:cNvPr id="9" name="TextBox 8"/>
          <p:cNvSpPr txBox="1"/>
          <p:nvPr/>
        </p:nvSpPr>
        <p:spPr>
          <a:xfrm>
            <a:off x="3352800" y="4572000"/>
            <a:ext cx="3233369" cy="461665"/>
          </a:xfrm>
          <a:prstGeom prst="rect">
            <a:avLst/>
          </a:prstGeom>
          <a:noFill/>
        </p:spPr>
        <p:txBody>
          <a:bodyPr wrap="square" rtlCol="0">
            <a:spAutoFit/>
          </a:bodyPr>
          <a:lstStyle/>
          <a:p>
            <a:r>
              <a:rPr lang="mn-MN" sz="2400" i="1" dirty="0" smtClean="0">
                <a:solidFill>
                  <a:srgbClr val="FF0000"/>
                </a:solidFill>
                <a:latin typeface="Times New Roman" pitchFamily="18" charset="0"/>
                <a:cs typeface="Times New Roman" pitchFamily="18" charset="0"/>
              </a:rPr>
              <a:t>Сангийн далай</a:t>
            </a:r>
            <a:endParaRPr lang="en-US" sz="2400" i="1" dirty="0">
              <a:solidFill>
                <a:srgbClr val="FF0000"/>
              </a:solidFill>
              <a:latin typeface="Times New Roman" pitchFamily="18" charset="0"/>
              <a:cs typeface="Times New Roman" pitchFamily="18" charset="0"/>
            </a:endParaRPr>
          </a:p>
        </p:txBody>
      </p:sp>
      <p:sp>
        <p:nvSpPr>
          <p:cNvPr id="10" name="Rectangle 9"/>
          <p:cNvSpPr/>
          <p:nvPr/>
        </p:nvSpPr>
        <p:spPr>
          <a:xfrm>
            <a:off x="7772400" y="2743200"/>
            <a:ext cx="867489" cy="6463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21973" y="2819400"/>
            <a:ext cx="788627" cy="461665"/>
          </a:xfrm>
          <a:prstGeom prst="rect">
            <a:avLst/>
          </a:prstGeom>
          <a:noFill/>
        </p:spPr>
        <p:txBody>
          <a:bodyPr wrap="square" rtlCol="0">
            <a:spAutoFit/>
          </a:bodyPr>
          <a:lstStyle/>
          <a:p>
            <a:r>
              <a:rPr lang="mn-MN" sz="2400" i="1" dirty="0" smtClean="0">
                <a:solidFill>
                  <a:srgbClr val="FF0000"/>
                </a:solidFill>
                <a:latin typeface="Times New Roman" pitchFamily="18" charset="0"/>
                <a:cs typeface="Times New Roman" pitchFamily="18" charset="0"/>
              </a:rPr>
              <a:t>4  4</a:t>
            </a:r>
            <a:endParaRPr lang="en-US" sz="2400" i="1" dirty="0">
              <a:solidFill>
                <a:srgbClr val="FF0000"/>
              </a:solidFill>
              <a:latin typeface="Times New Roman" pitchFamily="18" charset="0"/>
              <a:cs typeface="Times New Roman" pitchFamily="18" charset="0"/>
            </a:endParaRPr>
          </a:p>
        </p:txBody>
      </p:sp>
      <p:sp>
        <p:nvSpPr>
          <p:cNvPr id="12" name="TextBox 11"/>
          <p:cNvSpPr txBox="1"/>
          <p:nvPr/>
        </p:nvSpPr>
        <p:spPr>
          <a:xfrm>
            <a:off x="7772400" y="3733800"/>
            <a:ext cx="867489" cy="461665"/>
          </a:xfrm>
          <a:prstGeom prst="rect">
            <a:avLst/>
          </a:prstGeom>
          <a:noFill/>
        </p:spPr>
        <p:txBody>
          <a:bodyPr wrap="square" rtlCol="0">
            <a:spAutoFit/>
          </a:bodyPr>
          <a:lstStyle/>
          <a:p>
            <a:r>
              <a:rPr lang="mn-MN" sz="2400" i="1" dirty="0">
                <a:solidFill>
                  <a:srgbClr val="FF0000"/>
                </a:solidFill>
                <a:latin typeface="Times New Roman" pitchFamily="18" charset="0"/>
                <a:cs typeface="Times New Roman" pitchFamily="18" charset="0"/>
              </a:rPr>
              <a:t>3</a:t>
            </a:r>
            <a:r>
              <a:rPr lang="mn-MN" sz="2400" i="1" dirty="0" smtClean="0">
                <a:solidFill>
                  <a:srgbClr val="FF0000"/>
                </a:solidFill>
                <a:latin typeface="Times New Roman" pitchFamily="18" charset="0"/>
                <a:cs typeface="Times New Roman" pitchFamily="18" charset="0"/>
              </a:rPr>
              <a:t>  1</a:t>
            </a:r>
            <a:endParaRPr lang="en-US" sz="2400" i="1" dirty="0">
              <a:solidFill>
                <a:srgbClr val="FF0000"/>
              </a:solidFill>
              <a:latin typeface="Times New Roman" pitchFamily="18" charset="0"/>
              <a:cs typeface="Times New Roman" pitchFamily="18" charset="0"/>
            </a:endParaRPr>
          </a:p>
        </p:txBody>
      </p:sp>
      <p:sp>
        <p:nvSpPr>
          <p:cNvPr id="13" name="TextBox 12"/>
          <p:cNvSpPr txBox="1"/>
          <p:nvPr/>
        </p:nvSpPr>
        <p:spPr>
          <a:xfrm>
            <a:off x="7772400" y="4572000"/>
            <a:ext cx="867489" cy="461665"/>
          </a:xfrm>
          <a:prstGeom prst="rect">
            <a:avLst/>
          </a:prstGeom>
          <a:noFill/>
        </p:spPr>
        <p:txBody>
          <a:bodyPr wrap="square" rtlCol="0">
            <a:spAutoFit/>
          </a:bodyPr>
          <a:lstStyle/>
          <a:p>
            <a:r>
              <a:rPr lang="mn-MN" sz="2400" i="1" dirty="0" smtClean="0">
                <a:solidFill>
                  <a:srgbClr val="FF0000"/>
                </a:solidFill>
                <a:latin typeface="Times New Roman" pitchFamily="18" charset="0"/>
                <a:cs typeface="Times New Roman" pitchFamily="18" charset="0"/>
              </a:rPr>
              <a:t>5  1</a:t>
            </a:r>
            <a:endParaRPr lang="en-US" sz="2400" i="1" dirty="0">
              <a:solidFill>
                <a:srgbClr val="FF0000"/>
              </a:solidFill>
              <a:latin typeface="Times New Roman" pitchFamily="18" charset="0"/>
              <a:cs typeface="Times New Roman" pitchFamily="18" charset="0"/>
            </a:endParaRPr>
          </a:p>
        </p:txBody>
      </p:sp>
      <p:sp>
        <p:nvSpPr>
          <p:cNvPr id="16" name="Rectangle 15"/>
          <p:cNvSpPr/>
          <p:nvPr/>
        </p:nvSpPr>
        <p:spPr>
          <a:xfrm>
            <a:off x="7772400" y="3657600"/>
            <a:ext cx="867489" cy="602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772400" y="4572000"/>
            <a:ext cx="788626" cy="6222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0418" name="Picture 2" descr="C:\Users\eegii\Pictures\pdf to jpg\10001.jpg"/>
          <p:cNvPicPr>
            <a:picLocks noChangeAspect="1" noChangeArrowheads="1"/>
          </p:cNvPicPr>
          <p:nvPr/>
        </p:nvPicPr>
        <p:blipFill>
          <a:blip r:embed="rId3" cstate="print"/>
          <a:srcRect l="3030" t="21569" r="33333" b="57843"/>
          <a:stretch>
            <a:fillRect/>
          </a:stretch>
        </p:blipFill>
        <p:spPr bwMode="auto">
          <a:xfrm>
            <a:off x="228600" y="1524000"/>
            <a:ext cx="8839200" cy="2209800"/>
          </a:xfrm>
          <a:prstGeom prst="rect">
            <a:avLst/>
          </a:prstGeom>
          <a:noFill/>
        </p:spPr>
      </p:pic>
      <p:sp>
        <p:nvSpPr>
          <p:cNvPr id="5" name="Rectangle 4"/>
          <p:cNvSpPr/>
          <p:nvPr/>
        </p:nvSpPr>
        <p:spPr>
          <a:xfrm>
            <a:off x="4191000" y="1828800"/>
            <a:ext cx="838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67200" y="1765300"/>
            <a:ext cx="4953000" cy="369332"/>
          </a:xfrm>
          <a:prstGeom prst="rect">
            <a:avLst/>
          </a:prstGeom>
          <a:noFill/>
        </p:spPr>
        <p:txBody>
          <a:bodyPr wrap="square" rtlCol="0">
            <a:spAutoFit/>
          </a:bodyPr>
          <a:lstStyle/>
          <a:p>
            <a:pPr algn="l"/>
            <a:r>
              <a:rPr lang="mn-MN" i="1" dirty="0" smtClean="0">
                <a:solidFill>
                  <a:srgbClr val="FF0000"/>
                </a:solidFill>
                <a:latin typeface="Times New Roman" pitchFamily="18" charset="0"/>
                <a:cs typeface="Times New Roman" pitchFamily="18" charset="0"/>
              </a:rPr>
              <a:t>4     4     3    1     5     1     0     0     0      1     2     1       </a:t>
            </a:r>
            <a:endParaRPr lang="en-US" i="1" dirty="0">
              <a:solidFill>
                <a:srgbClr val="FF0000"/>
              </a:solidFill>
              <a:latin typeface="Times New Roman" pitchFamily="18" charset="0"/>
              <a:cs typeface="Times New Roman" pitchFamily="18" charset="0"/>
            </a:endParaRPr>
          </a:p>
        </p:txBody>
      </p:sp>
      <p:sp>
        <p:nvSpPr>
          <p:cNvPr id="7" name="Rectangle 6"/>
          <p:cNvSpPr/>
          <p:nvPr/>
        </p:nvSpPr>
        <p:spPr>
          <a:xfrm>
            <a:off x="5105400" y="18288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67400" y="18288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05800" y="18288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29400" y="1828800"/>
            <a:ext cx="1600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86200" y="838200"/>
            <a:ext cx="1169627" cy="584775"/>
          </a:xfrm>
          <a:prstGeom prst="rect">
            <a:avLst/>
          </a:prstGeom>
          <a:noFill/>
        </p:spPr>
        <p:txBody>
          <a:bodyPr wrap="square" rtlCol="0">
            <a:spAutoFit/>
          </a:bodyPr>
          <a:lstStyle/>
          <a:p>
            <a:r>
              <a:rPr lang="mn-MN" sz="1600" i="1" dirty="0" smtClean="0">
                <a:solidFill>
                  <a:srgbClr val="FF0000"/>
                </a:solidFill>
                <a:latin typeface="Times New Roman" pitchFamily="18" charset="0"/>
                <a:cs typeface="Times New Roman" pitchFamily="18" charset="0"/>
              </a:rPr>
              <a:t>Аймгийн код</a:t>
            </a:r>
            <a:endParaRPr lang="en-US" sz="1600" i="1" dirty="0">
              <a:solidFill>
                <a:srgbClr val="FF0000"/>
              </a:solidFill>
              <a:latin typeface="Times New Roman" pitchFamily="18" charset="0"/>
              <a:cs typeface="Times New Roman" pitchFamily="18" charset="0"/>
            </a:endParaRPr>
          </a:p>
        </p:txBody>
      </p:sp>
      <p:sp>
        <p:nvSpPr>
          <p:cNvPr id="12" name="TextBox 11"/>
          <p:cNvSpPr txBox="1"/>
          <p:nvPr/>
        </p:nvSpPr>
        <p:spPr>
          <a:xfrm>
            <a:off x="4697773" y="838200"/>
            <a:ext cx="1169627" cy="584775"/>
          </a:xfrm>
          <a:prstGeom prst="rect">
            <a:avLst/>
          </a:prstGeom>
          <a:noFill/>
        </p:spPr>
        <p:txBody>
          <a:bodyPr wrap="square" rtlCol="0">
            <a:spAutoFit/>
          </a:bodyPr>
          <a:lstStyle/>
          <a:p>
            <a:r>
              <a:rPr lang="mn-MN" sz="1600" i="1" dirty="0" smtClean="0">
                <a:solidFill>
                  <a:srgbClr val="FF0000"/>
                </a:solidFill>
                <a:latin typeface="Times New Roman" pitchFamily="18" charset="0"/>
                <a:cs typeface="Times New Roman" pitchFamily="18" charset="0"/>
              </a:rPr>
              <a:t>Сумын </a:t>
            </a:r>
          </a:p>
          <a:p>
            <a:r>
              <a:rPr lang="mn-MN" sz="1600" i="1" dirty="0" smtClean="0">
                <a:solidFill>
                  <a:srgbClr val="FF0000"/>
                </a:solidFill>
                <a:latin typeface="Times New Roman" pitchFamily="18" charset="0"/>
                <a:cs typeface="Times New Roman" pitchFamily="18" charset="0"/>
              </a:rPr>
              <a:t>код</a:t>
            </a:r>
            <a:endParaRPr lang="en-US" sz="1600" i="1" dirty="0">
              <a:solidFill>
                <a:srgbClr val="FF0000"/>
              </a:solidFill>
              <a:latin typeface="Times New Roman" pitchFamily="18" charset="0"/>
              <a:cs typeface="Times New Roman" pitchFamily="18" charset="0"/>
            </a:endParaRPr>
          </a:p>
        </p:txBody>
      </p:sp>
      <p:sp>
        <p:nvSpPr>
          <p:cNvPr id="13" name="TextBox 12"/>
          <p:cNvSpPr txBox="1"/>
          <p:nvPr/>
        </p:nvSpPr>
        <p:spPr>
          <a:xfrm>
            <a:off x="5486400" y="838200"/>
            <a:ext cx="1169627" cy="584775"/>
          </a:xfrm>
          <a:prstGeom prst="rect">
            <a:avLst/>
          </a:prstGeom>
          <a:noFill/>
        </p:spPr>
        <p:txBody>
          <a:bodyPr wrap="square" rtlCol="0">
            <a:spAutoFit/>
          </a:bodyPr>
          <a:lstStyle/>
          <a:p>
            <a:r>
              <a:rPr lang="mn-MN" sz="1600" i="1" dirty="0" smtClean="0">
                <a:solidFill>
                  <a:srgbClr val="FF0000"/>
                </a:solidFill>
                <a:latin typeface="Times New Roman" pitchFamily="18" charset="0"/>
                <a:cs typeface="Times New Roman" pitchFamily="18" charset="0"/>
              </a:rPr>
              <a:t>багийн</a:t>
            </a:r>
          </a:p>
          <a:p>
            <a:r>
              <a:rPr lang="mn-MN" sz="1600" i="1" dirty="0" smtClean="0">
                <a:solidFill>
                  <a:srgbClr val="FF0000"/>
                </a:solidFill>
                <a:latin typeface="Times New Roman" pitchFamily="18" charset="0"/>
                <a:cs typeface="Times New Roman" pitchFamily="18" charset="0"/>
              </a:rPr>
              <a:t>код</a:t>
            </a:r>
            <a:endParaRPr lang="en-US" sz="1600" i="1" dirty="0">
              <a:solidFill>
                <a:srgbClr val="FF0000"/>
              </a:solidFill>
              <a:latin typeface="Times New Roman" pitchFamily="18" charset="0"/>
              <a:cs typeface="Times New Roman" pitchFamily="18" charset="0"/>
            </a:endParaRPr>
          </a:p>
        </p:txBody>
      </p:sp>
      <p:sp>
        <p:nvSpPr>
          <p:cNvPr id="14" name="TextBox 13"/>
          <p:cNvSpPr txBox="1"/>
          <p:nvPr/>
        </p:nvSpPr>
        <p:spPr>
          <a:xfrm>
            <a:off x="6705600" y="762000"/>
            <a:ext cx="1322027" cy="830997"/>
          </a:xfrm>
          <a:prstGeom prst="rect">
            <a:avLst/>
          </a:prstGeom>
          <a:noFill/>
        </p:spPr>
        <p:txBody>
          <a:bodyPr wrap="square" rtlCol="0">
            <a:spAutoFit/>
          </a:bodyPr>
          <a:lstStyle/>
          <a:p>
            <a:r>
              <a:rPr lang="mn-MN" sz="1600" i="1" dirty="0" smtClean="0">
                <a:solidFill>
                  <a:srgbClr val="FF0000"/>
                </a:solidFill>
                <a:latin typeface="Times New Roman" pitchFamily="18" charset="0"/>
                <a:cs typeface="Times New Roman" pitchFamily="18" charset="0"/>
              </a:rPr>
              <a:t>Өрхийн бүртгэлийн</a:t>
            </a:r>
          </a:p>
          <a:p>
            <a:r>
              <a:rPr lang="mn-MN" sz="1600" i="1" dirty="0" smtClean="0">
                <a:solidFill>
                  <a:srgbClr val="FF0000"/>
                </a:solidFill>
                <a:latin typeface="Times New Roman" pitchFamily="18" charset="0"/>
                <a:cs typeface="Times New Roman" pitchFamily="18" charset="0"/>
              </a:rPr>
              <a:t>дугаа</a:t>
            </a:r>
            <a:endParaRPr lang="en-US" sz="1600" i="1" dirty="0">
              <a:solidFill>
                <a:srgbClr val="FF0000"/>
              </a:solidFill>
              <a:latin typeface="Times New Roman" pitchFamily="18" charset="0"/>
              <a:cs typeface="Times New Roman" pitchFamily="18" charset="0"/>
            </a:endParaRPr>
          </a:p>
        </p:txBody>
      </p:sp>
      <p:sp>
        <p:nvSpPr>
          <p:cNvPr id="15" name="TextBox 14"/>
          <p:cNvSpPr txBox="1"/>
          <p:nvPr/>
        </p:nvSpPr>
        <p:spPr>
          <a:xfrm>
            <a:off x="7974373" y="838200"/>
            <a:ext cx="1169627" cy="584775"/>
          </a:xfrm>
          <a:prstGeom prst="rect">
            <a:avLst/>
          </a:prstGeom>
          <a:noFill/>
        </p:spPr>
        <p:txBody>
          <a:bodyPr wrap="square" rtlCol="0">
            <a:spAutoFit/>
          </a:bodyPr>
          <a:lstStyle/>
          <a:p>
            <a:r>
              <a:rPr lang="mn-MN" sz="1600" i="1" dirty="0" smtClean="0">
                <a:solidFill>
                  <a:srgbClr val="FF0000"/>
                </a:solidFill>
                <a:latin typeface="Times New Roman" pitchFamily="18" charset="0"/>
                <a:cs typeface="Times New Roman" pitchFamily="18" charset="0"/>
              </a:rPr>
              <a:t>Ялгах</a:t>
            </a:r>
          </a:p>
          <a:p>
            <a:r>
              <a:rPr lang="mn-MN" sz="1600" i="1" dirty="0" smtClean="0">
                <a:solidFill>
                  <a:srgbClr val="FF0000"/>
                </a:solidFill>
                <a:latin typeface="Times New Roman" pitchFamily="18" charset="0"/>
                <a:cs typeface="Times New Roman" pitchFamily="18" charset="0"/>
              </a:rPr>
              <a:t>код</a:t>
            </a:r>
            <a:endParaRPr lang="en-US" sz="1600" i="1" dirty="0">
              <a:solidFill>
                <a:srgbClr val="FF0000"/>
              </a:solidFill>
              <a:latin typeface="Times New Roman" pitchFamily="18" charset="0"/>
              <a:cs typeface="Times New Roman" pitchFamily="18" charset="0"/>
            </a:endParaRPr>
          </a:p>
        </p:txBody>
      </p:sp>
      <p:cxnSp>
        <p:nvCxnSpPr>
          <p:cNvPr id="17" name="Straight Arrow Connector 16"/>
          <p:cNvCxnSpPr/>
          <p:nvPr/>
        </p:nvCxnSpPr>
        <p:spPr>
          <a:xfrm>
            <a:off x="4648200" y="1219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86400" y="1219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248400" y="1219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696200" y="12954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686800" y="1219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029200" y="2209800"/>
            <a:ext cx="3962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53000" y="2133600"/>
            <a:ext cx="4038600" cy="369332"/>
          </a:xfrm>
          <a:prstGeom prst="rect">
            <a:avLst/>
          </a:prstGeom>
          <a:noFill/>
        </p:spPr>
        <p:txBody>
          <a:bodyPr wrap="square" rtlCol="0">
            <a:spAutoFit/>
          </a:bodyPr>
          <a:lstStyle/>
          <a:p>
            <a:pPr algn="l"/>
            <a:r>
              <a:rPr lang="mn-MN" i="1" dirty="0">
                <a:solidFill>
                  <a:srgbClr val="FF0000"/>
                </a:solidFill>
                <a:latin typeface="Times New Roman" pitchFamily="18" charset="0"/>
                <a:cs typeface="Times New Roman" pitchFamily="18" charset="0"/>
              </a:rPr>
              <a:t>Е</a:t>
            </a:r>
            <a:r>
              <a:rPr lang="mn-MN" i="1" dirty="0" smtClean="0">
                <a:solidFill>
                  <a:srgbClr val="FF0000"/>
                </a:solidFill>
                <a:latin typeface="Times New Roman" pitchFamily="18" charset="0"/>
                <a:cs typeface="Times New Roman" pitchFamily="18" charset="0"/>
              </a:rPr>
              <a:t>      К    8      5     0     1     0     2     7     8</a:t>
            </a:r>
            <a:endParaRPr lang="en-US" i="1" dirty="0">
              <a:solidFill>
                <a:srgbClr val="FF0000"/>
              </a:solidFill>
              <a:latin typeface="Times New Roman" pitchFamily="18" charset="0"/>
              <a:cs typeface="Times New Roman" pitchFamily="18" charset="0"/>
            </a:endParaRPr>
          </a:p>
        </p:txBody>
      </p:sp>
      <p:sp>
        <p:nvSpPr>
          <p:cNvPr id="24" name="Oval 23"/>
          <p:cNvSpPr/>
          <p:nvPr/>
        </p:nvSpPr>
        <p:spPr>
          <a:xfrm>
            <a:off x="2832100" y="3327400"/>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420" name="Picture 4" descr="C:\Users\eegii\Pictures\pdf to jpg\10001.jpg"/>
          <p:cNvPicPr>
            <a:picLocks noChangeAspect="1" noChangeArrowheads="1"/>
          </p:cNvPicPr>
          <p:nvPr/>
        </p:nvPicPr>
        <p:blipFill>
          <a:blip r:embed="rId3" cstate="print"/>
          <a:srcRect l="66667" t="22549" r="3030" b="53922"/>
          <a:stretch>
            <a:fillRect/>
          </a:stretch>
        </p:blipFill>
        <p:spPr bwMode="auto">
          <a:xfrm>
            <a:off x="279400" y="3810000"/>
            <a:ext cx="4216400" cy="2438400"/>
          </a:xfrm>
          <a:prstGeom prst="rect">
            <a:avLst/>
          </a:prstGeom>
          <a:noFill/>
        </p:spPr>
      </p:pic>
      <p:cxnSp>
        <p:nvCxnSpPr>
          <p:cNvPr id="29" name="Straight Connector 28"/>
          <p:cNvCxnSpPr/>
          <p:nvPr/>
        </p:nvCxnSpPr>
        <p:spPr>
          <a:xfrm>
            <a:off x="304800" y="37338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410200" y="3810000"/>
            <a:ext cx="3124200" cy="1524000"/>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400" dirty="0" smtClean="0">
                <a:solidFill>
                  <a:srgbClr val="C00000"/>
                </a:solidFill>
              </a:rPr>
              <a:t>10-12 - р асуулт зөвхөн</a:t>
            </a:r>
          </a:p>
          <a:p>
            <a:pPr algn="ctr"/>
            <a:r>
              <a:rPr lang="mn-MN" sz="2400" dirty="0" smtClean="0">
                <a:solidFill>
                  <a:srgbClr val="C00000"/>
                </a:solidFill>
              </a:rPr>
              <a:t> малчин өрхийн </a:t>
            </a:r>
          </a:p>
          <a:p>
            <a:pPr algn="ctr"/>
            <a:r>
              <a:rPr lang="mn-MN" sz="2400" dirty="0" smtClean="0">
                <a:solidFill>
                  <a:srgbClr val="C00000"/>
                </a:solidFill>
              </a:rPr>
              <a:t>хувьд нөхөгдөнө</a:t>
            </a:r>
            <a:endParaRPr lang="en-US" sz="2400" dirty="0">
              <a:solidFill>
                <a:srgbClr val="C00000"/>
              </a:solidFill>
            </a:endParaRPr>
          </a:p>
        </p:txBody>
      </p:sp>
      <p:sp>
        <p:nvSpPr>
          <p:cNvPr id="31" name="Rectangle 30"/>
          <p:cNvSpPr/>
          <p:nvPr/>
        </p:nvSpPr>
        <p:spPr>
          <a:xfrm>
            <a:off x="266700" y="4305300"/>
            <a:ext cx="41148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a:stCxn id="30" idx="1"/>
            <a:endCxn id="60420" idx="3"/>
          </p:cNvCxnSpPr>
          <p:nvPr/>
        </p:nvCxnSpPr>
        <p:spPr>
          <a:xfrm flipH="1">
            <a:off x="4495800" y="4572000"/>
            <a:ext cx="914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1442" name="Picture 2" descr="C:\Users\eegii\Pictures\pdf to jpg\10001.jpg"/>
          <p:cNvPicPr>
            <a:picLocks noChangeAspect="1" noChangeArrowheads="1"/>
          </p:cNvPicPr>
          <p:nvPr/>
        </p:nvPicPr>
        <p:blipFill>
          <a:blip r:embed="rId3" cstate="print"/>
          <a:srcRect l="2399" t="46078" r="3662" b="8824"/>
          <a:stretch>
            <a:fillRect/>
          </a:stretch>
        </p:blipFill>
        <p:spPr bwMode="auto">
          <a:xfrm>
            <a:off x="106017" y="762000"/>
            <a:ext cx="8885583" cy="4495800"/>
          </a:xfrm>
          <a:prstGeom prst="rect">
            <a:avLst/>
          </a:prstGeom>
          <a:noFill/>
        </p:spPr>
      </p:pic>
      <p:sp>
        <p:nvSpPr>
          <p:cNvPr id="17" name="TextBox 16"/>
          <p:cNvSpPr txBox="1"/>
          <p:nvPr/>
        </p:nvSpPr>
        <p:spPr>
          <a:xfrm>
            <a:off x="2895600" y="1143000"/>
            <a:ext cx="3233369" cy="369332"/>
          </a:xfrm>
          <a:prstGeom prst="rect">
            <a:avLst/>
          </a:prstGeom>
          <a:noFill/>
        </p:spPr>
        <p:txBody>
          <a:bodyPr wrap="square" rtlCol="0">
            <a:spAutoFit/>
          </a:bodyPr>
          <a:lstStyle/>
          <a:p>
            <a:r>
              <a:rPr lang="mn-MN" i="1" dirty="0" smtClean="0">
                <a:solidFill>
                  <a:srgbClr val="FF0000"/>
                </a:solidFill>
                <a:latin typeface="Times New Roman" pitchFamily="18" charset="0"/>
                <a:cs typeface="Times New Roman" pitchFamily="18" charset="0"/>
              </a:rPr>
              <a:t>Энхбаяр </a:t>
            </a:r>
            <a:endParaRPr lang="en-US" i="1" dirty="0">
              <a:solidFill>
                <a:srgbClr val="FF0000"/>
              </a:solidFill>
              <a:latin typeface="Times New Roman" pitchFamily="18" charset="0"/>
              <a:cs typeface="Times New Roman" pitchFamily="18" charset="0"/>
            </a:endParaRPr>
          </a:p>
        </p:txBody>
      </p:sp>
      <p:sp>
        <p:nvSpPr>
          <p:cNvPr id="18" name="TextBox 17"/>
          <p:cNvSpPr txBox="1"/>
          <p:nvPr/>
        </p:nvSpPr>
        <p:spPr>
          <a:xfrm>
            <a:off x="4038600" y="927100"/>
            <a:ext cx="2438400" cy="369332"/>
          </a:xfrm>
          <a:prstGeom prst="rect">
            <a:avLst/>
          </a:prstGeom>
          <a:noFill/>
        </p:spPr>
        <p:txBody>
          <a:bodyPr wrap="square" rtlCol="0">
            <a:spAutoFit/>
          </a:bodyPr>
          <a:lstStyle/>
          <a:p>
            <a:r>
              <a:rPr lang="mn-MN" i="1" dirty="0" smtClean="0">
                <a:solidFill>
                  <a:srgbClr val="FF0000"/>
                </a:solidFill>
                <a:latin typeface="Times New Roman" pitchFamily="18" charset="0"/>
                <a:cs typeface="Times New Roman" pitchFamily="18" charset="0"/>
              </a:rPr>
              <a:t>9   0  5   2   8   7   1 </a:t>
            </a:r>
            <a:endParaRPr lang="en-US" i="1" dirty="0">
              <a:solidFill>
                <a:srgbClr val="FF0000"/>
              </a:solidFill>
              <a:latin typeface="Times New Roman" pitchFamily="18" charset="0"/>
              <a:cs typeface="Times New Roman" pitchFamily="18" charset="0"/>
            </a:endParaRPr>
          </a:p>
        </p:txBody>
      </p:sp>
      <p:sp>
        <p:nvSpPr>
          <p:cNvPr id="32" name="Rectangle 31"/>
          <p:cNvSpPr/>
          <p:nvPr/>
        </p:nvSpPr>
        <p:spPr>
          <a:xfrm>
            <a:off x="2895600" y="914400"/>
            <a:ext cx="3352800" cy="5334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3" name="Straight Arrow Connector 32"/>
          <p:cNvCxnSpPr/>
          <p:nvPr/>
        </p:nvCxnSpPr>
        <p:spPr>
          <a:xfrm>
            <a:off x="3733800" y="1447800"/>
            <a:ext cx="0" cy="38100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34" name="Rectangle 33"/>
          <p:cNvSpPr/>
          <p:nvPr/>
        </p:nvSpPr>
        <p:spPr>
          <a:xfrm>
            <a:off x="0" y="5257800"/>
            <a:ext cx="4267200" cy="10668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mn-MN" dirty="0" smtClean="0">
                <a:solidFill>
                  <a:srgbClr val="C00000"/>
                </a:solidFill>
              </a:rPr>
              <a:t>Тухайн ААН-н улсын бүртгэлийн гэрчилгээг үндэслэн регистрийн дугаар, нэрийг товчлохгүйгээр үнэн зөв нөхнө</a:t>
            </a:r>
            <a:endParaRPr lang="en-US" dirty="0" smtClean="0">
              <a:solidFill>
                <a:srgbClr val="C00000"/>
              </a:solidFill>
            </a:endParaRPr>
          </a:p>
          <a:p>
            <a:pPr algn="ctr"/>
            <a:endParaRPr lang="en-US" dirty="0"/>
          </a:p>
        </p:txBody>
      </p:sp>
      <p:sp>
        <p:nvSpPr>
          <p:cNvPr id="38" name="Rectangle 37"/>
          <p:cNvSpPr/>
          <p:nvPr/>
        </p:nvSpPr>
        <p:spPr>
          <a:xfrm>
            <a:off x="4800600" y="1524000"/>
            <a:ext cx="1371600" cy="2286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9" name="Straight Arrow Connector 38"/>
          <p:cNvCxnSpPr/>
          <p:nvPr/>
        </p:nvCxnSpPr>
        <p:spPr>
          <a:xfrm>
            <a:off x="5029200" y="1752600"/>
            <a:ext cx="0" cy="33528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40" name="Rectangle 39"/>
          <p:cNvSpPr/>
          <p:nvPr/>
        </p:nvSpPr>
        <p:spPr>
          <a:xfrm>
            <a:off x="4495800" y="5257800"/>
            <a:ext cx="3886200" cy="762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just"/>
            <a:r>
              <a:rPr lang="mn-MN" dirty="0" smtClean="0">
                <a:solidFill>
                  <a:srgbClr val="C00000"/>
                </a:solidFill>
              </a:rPr>
              <a:t>үйл ажиллагааны чиглэлийн </a:t>
            </a:r>
            <a:r>
              <a:rPr lang="en-US" dirty="0" smtClean="0">
                <a:solidFill>
                  <a:srgbClr val="C00000"/>
                </a:solidFill>
              </a:rPr>
              <a:t>(ISIC-4.0) </a:t>
            </a:r>
          </a:p>
          <a:p>
            <a:pPr algn="just"/>
            <a:r>
              <a:rPr lang="mn-MN" dirty="0" smtClean="0">
                <a:solidFill>
                  <a:srgbClr val="C00000"/>
                </a:solidFill>
              </a:rPr>
              <a:t>ЭЗ-ийн ангилалын номноос нөхнө.</a:t>
            </a:r>
            <a:endParaRPr lang="en-US" dirty="0" smtClean="0">
              <a:solidFill>
                <a:srgbClr val="C00000"/>
              </a:solidFill>
            </a:endParaRPr>
          </a:p>
          <a:p>
            <a:pPr algn="ctr"/>
            <a:endParaRPr lang="en-US" dirty="0"/>
          </a:p>
        </p:txBody>
      </p:sp>
      <p:sp>
        <p:nvSpPr>
          <p:cNvPr id="43" name="Rectangle 42"/>
          <p:cNvSpPr/>
          <p:nvPr/>
        </p:nvSpPr>
        <p:spPr>
          <a:xfrm>
            <a:off x="228600" y="1828800"/>
            <a:ext cx="2590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linds(horizont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ox(in)">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linds(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linds(horizont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ox(in)">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8" grpId="0" animBg="1"/>
      <p:bldP spid="40" grpId="0" animBg="1"/>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3490" name="Picture 2" descr="C:\Users\eegii\Pictures\pdf to jpg\10002.jpg"/>
          <p:cNvPicPr>
            <a:picLocks noChangeAspect="1" noChangeArrowheads="1"/>
          </p:cNvPicPr>
          <p:nvPr/>
        </p:nvPicPr>
        <p:blipFill>
          <a:blip r:embed="rId3" cstate="print"/>
          <a:srcRect t="2124" r="11742" b="66504"/>
          <a:stretch>
            <a:fillRect/>
          </a:stretch>
        </p:blipFill>
        <p:spPr bwMode="auto">
          <a:xfrm>
            <a:off x="38100" y="685800"/>
            <a:ext cx="8877300" cy="2438400"/>
          </a:xfrm>
          <a:prstGeom prst="rect">
            <a:avLst/>
          </a:prstGeom>
          <a:noFill/>
        </p:spPr>
      </p:pic>
      <p:sp>
        <p:nvSpPr>
          <p:cNvPr id="5" name="Rectangle 3"/>
          <p:cNvSpPr txBox="1">
            <a:spLocks noChangeArrowheads="1"/>
          </p:cNvSpPr>
          <p:nvPr/>
        </p:nvSpPr>
        <p:spPr bwMode="auto">
          <a:xfrm>
            <a:off x="152400" y="2819400"/>
            <a:ext cx="7924800"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09600" marR="0" lvl="0" indent="-6096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Малын нас хүйсний баланс </a:t>
            </a: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a:t>
            </a:r>
            <a:endPar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endParaRPr>
          </a:p>
          <a:p>
            <a:pPr marL="609600" marR="0" lvl="0" indent="-6096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1.Тэмээнд    1</a:t>
            </a: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 2 + 4 + 5 + 6 + 7 + 8 + 9+10+11+12+13+</a:t>
            </a: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14+1</a:t>
            </a: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5</a:t>
            </a:r>
          </a:p>
          <a:p>
            <a:pPr marL="609600" marR="0" lvl="0" indent="-6096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2.Адуунд     1</a:t>
            </a: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a:t>
            </a: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a:t>
            </a: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2+4+5+6+7+8+9+10+11+12+13</a:t>
            </a:r>
            <a:endPar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endParaRPr>
          </a:p>
          <a:p>
            <a:pPr marL="609600" marR="0" lvl="0" indent="-609600" algn="l"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3. Үхэрт      1  </a:t>
            </a: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a:t>
            </a: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2+4+5+6+7+8+9+10+11</a:t>
            </a:r>
          </a:p>
          <a:p>
            <a:pPr marL="609600" marR="0" lvl="0" indent="-609600" algn="l"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4. Хонь        1 </a:t>
            </a: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a:t>
            </a: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2+4+5+6+7+8+9  </a:t>
            </a:r>
            <a:endPar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endParaRPr>
          </a:p>
          <a:p>
            <a:pPr marL="609600" marR="0" lvl="0" indent="-609600" algn="l" defTabSz="914400" rtl="0" eaLnBrk="0" fontAlgn="base" latinLnBrk="0" hangingPunct="0">
              <a:lnSpc>
                <a:spcPct val="80000"/>
              </a:lnSpc>
              <a:spcBef>
                <a:spcPct val="20000"/>
              </a:spcBef>
              <a:spcAft>
                <a:spcPct val="0"/>
              </a:spcAft>
              <a:buClrTx/>
              <a:buSzTx/>
              <a:buFont typeface="Wingdings" pitchFamily="2" charset="2"/>
              <a:buNone/>
              <a:tabLst/>
              <a:defRPr/>
            </a:pP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5</a:t>
            </a: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Ямаа        1 </a:t>
            </a: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a:t>
            </a: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2+4+5+6+7+8+9 баганын нийлбэр</a:t>
            </a:r>
          </a:p>
          <a:p>
            <a:pPr marL="609600" marR="0" lvl="0" indent="-609600" algn="l"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6. Бүгд         6  </a:t>
            </a:r>
            <a:r>
              <a:rPr kumimoji="0" lang="en-US"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a:t>
            </a:r>
            <a:r>
              <a:rPr kumimoji="0" lang="mn-MN" sz="2000" b="0" i="0" u="none" strike="noStrike" kern="1200" cap="none" spc="0" normalizeH="0" baseline="0" noProof="0" dirty="0" smtClean="0">
                <a:ln>
                  <a:noFill/>
                </a:ln>
                <a:solidFill>
                  <a:srgbClr val="C00000"/>
                </a:solidFill>
                <a:effectLst/>
                <a:uLnTx/>
                <a:uFillTx/>
                <a:latin typeface="Times New Roman Mon" pitchFamily="18" charset="0"/>
                <a:ea typeface="+mn-ea"/>
                <a:cs typeface="+mn-cs"/>
              </a:rPr>
              <a:t>  1+2+3+4+5 мөрийн дугаарын нийлбэр байна. </a:t>
            </a:r>
          </a:p>
        </p:txBody>
      </p:sp>
      <p:sp>
        <p:nvSpPr>
          <p:cNvPr id="6" name="Rectangle 5"/>
          <p:cNvSpPr/>
          <p:nvPr/>
        </p:nvSpPr>
        <p:spPr>
          <a:xfrm>
            <a:off x="228600" y="5105400"/>
            <a:ext cx="7543800" cy="990600"/>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600" lvl="0" indent="-609600" algn="just">
              <a:lnSpc>
                <a:spcPct val="80000"/>
              </a:lnSpc>
              <a:spcBef>
                <a:spcPct val="20000"/>
              </a:spcBef>
              <a:defRPr/>
            </a:pPr>
            <a:r>
              <a:rPr lang="mn-MN" dirty="0">
                <a:solidFill>
                  <a:schemeClr val="tx2">
                    <a:lumMod val="75000"/>
                  </a:schemeClr>
                </a:solidFill>
                <a:latin typeface="Times New Roman Mon" pitchFamily="18" charset="0"/>
              </a:rPr>
              <a:t>Бэлэн тоологдсон малын нас,хүйсний хэсэгт бог малын энэ жилийн төлөөс</a:t>
            </a:r>
          </a:p>
          <a:p>
            <a:pPr marL="609600" lvl="0" indent="-609600" algn="just">
              <a:lnSpc>
                <a:spcPct val="80000"/>
              </a:lnSpc>
              <a:spcBef>
                <a:spcPct val="20000"/>
              </a:spcBef>
              <a:defRPr/>
            </a:pPr>
            <a:r>
              <a:rPr lang="mn-MN" dirty="0">
                <a:solidFill>
                  <a:schemeClr val="tx2">
                    <a:lumMod val="75000"/>
                  </a:schemeClr>
                </a:solidFill>
                <a:latin typeface="Times New Roman Mon" pitchFamily="18" charset="0"/>
              </a:rPr>
              <a:t> тавьсан хурган хуц, ухна ишиг нь хээлтүүлэгчийн тоонд орж бүгдэд </a:t>
            </a:r>
          </a:p>
          <a:p>
            <a:pPr marL="609600" lvl="0" indent="-609600" algn="just">
              <a:lnSpc>
                <a:spcPct val="80000"/>
              </a:lnSpc>
              <a:spcBef>
                <a:spcPct val="20000"/>
              </a:spcBef>
              <a:defRPr/>
            </a:pPr>
            <a:r>
              <a:rPr lang="mn-MN" dirty="0">
                <a:solidFill>
                  <a:schemeClr val="tx2">
                    <a:lumMod val="75000"/>
                  </a:schemeClr>
                </a:solidFill>
                <a:latin typeface="Times New Roman Mon" pitchFamily="18" charset="0"/>
              </a:rPr>
              <a:t>/1-р багана/ дүгнэгдэнэ . </a:t>
            </a:r>
            <a:endParaRPr lang="en-US" dirty="0">
              <a:solidFill>
                <a:schemeClr val="tx2">
                  <a:lumMod val="75000"/>
                </a:schemeClr>
              </a:solidFill>
              <a:latin typeface="Times New Roman Mon" pitchFamily="18" charset="0"/>
            </a:endParaRPr>
          </a:p>
        </p:txBody>
      </p:sp>
      <p:cxnSp>
        <p:nvCxnSpPr>
          <p:cNvPr id="7" name="Straight Arrow Connector 6"/>
          <p:cNvCxnSpPr/>
          <p:nvPr/>
        </p:nvCxnSpPr>
        <p:spPr>
          <a:xfrm flipV="1">
            <a:off x="1981200" y="2514600"/>
            <a:ext cx="0" cy="2514600"/>
          </a:xfrm>
          <a:prstGeom prst="straightConnector1">
            <a:avLst/>
          </a:prstGeom>
          <a:ln>
            <a:solidFill>
              <a:srgbClr val="92D050"/>
            </a:solidFill>
            <a:tailEnd type="arrow"/>
          </a:ln>
        </p:spPr>
        <p:style>
          <a:lnRef idx="2">
            <a:schemeClr val="accent6"/>
          </a:lnRef>
          <a:fillRef idx="0">
            <a:schemeClr val="accent6"/>
          </a:fillRef>
          <a:effectRef idx="1">
            <a:schemeClr val="accent6"/>
          </a:effectRef>
          <a:fontRef idx="minor">
            <a:schemeClr val="tx1"/>
          </a:fontRef>
        </p:style>
      </p:cxnSp>
      <p:sp>
        <p:nvSpPr>
          <p:cNvPr id="11" name="Rectangle 10"/>
          <p:cNvSpPr/>
          <p:nvPr/>
        </p:nvSpPr>
        <p:spPr>
          <a:xfrm>
            <a:off x="1752600" y="2133600"/>
            <a:ext cx="533400" cy="381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95400" y="21336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1" grpId="1"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4514" name="Picture 2" descr="C:\Users\eegii\Pictures\pdf to jpg\10002.jpg"/>
          <p:cNvPicPr>
            <a:picLocks noChangeAspect="1" noChangeArrowheads="1"/>
          </p:cNvPicPr>
          <p:nvPr/>
        </p:nvPicPr>
        <p:blipFill>
          <a:blip r:embed="rId3" cstate="print"/>
          <a:srcRect l="758" t="32353" r="12122" b="42157"/>
          <a:stretch>
            <a:fillRect/>
          </a:stretch>
        </p:blipFill>
        <p:spPr bwMode="auto">
          <a:xfrm>
            <a:off x="685800" y="838200"/>
            <a:ext cx="8305800" cy="1981200"/>
          </a:xfrm>
          <a:prstGeom prst="rect">
            <a:avLst/>
          </a:prstGeom>
          <a:noFill/>
        </p:spPr>
      </p:pic>
      <p:sp>
        <p:nvSpPr>
          <p:cNvPr id="5" name="Rectangle 4"/>
          <p:cNvSpPr/>
          <p:nvPr/>
        </p:nvSpPr>
        <p:spPr>
          <a:xfrm>
            <a:off x="685800" y="4495800"/>
            <a:ext cx="8305800" cy="757130"/>
          </a:xfrm>
          <a:prstGeom prst="rect">
            <a:avLst/>
          </a:prstGeom>
        </p:spPr>
        <p:txBody>
          <a:bodyPr wrap="square">
            <a:spAutoFit/>
          </a:bodyPr>
          <a:lstStyle/>
          <a:p>
            <a:pPr marL="990600" lvl="1" indent="-533400" algn="l">
              <a:lnSpc>
                <a:spcPct val="80000"/>
              </a:lnSpc>
            </a:pPr>
            <a:r>
              <a:rPr lang="mn-MN" dirty="0" smtClean="0">
                <a:solidFill>
                  <a:srgbClr val="C00000"/>
                </a:solidFill>
              </a:rPr>
              <a:t>1</a:t>
            </a:r>
            <a:r>
              <a:rPr lang="en-US" dirty="0" smtClean="0">
                <a:solidFill>
                  <a:srgbClr val="C00000"/>
                </a:solidFill>
              </a:rPr>
              <a:t>=</a:t>
            </a:r>
            <a:r>
              <a:rPr lang="mn-MN" dirty="0" smtClean="0">
                <a:solidFill>
                  <a:srgbClr val="C00000"/>
                </a:solidFill>
              </a:rPr>
              <a:t>  16 + 17 + 18+19 – 20 – 21 – 22 – 23 – 24-25   </a:t>
            </a:r>
            <a:r>
              <a:rPr lang="mn-MN" dirty="0" smtClean="0">
                <a:solidFill>
                  <a:schemeClr val="tx2">
                    <a:lumMod val="75000"/>
                  </a:schemeClr>
                </a:solidFill>
              </a:rPr>
              <a:t>төрөл тус бүрээр адилхан </a:t>
            </a:r>
            <a:endParaRPr lang="mn-MN" dirty="0">
              <a:solidFill>
                <a:schemeClr val="tx2">
                  <a:lumMod val="75000"/>
                </a:schemeClr>
              </a:solidFill>
            </a:endParaRPr>
          </a:p>
          <a:p>
            <a:pPr marL="990600" lvl="1" indent="-533400" algn="l">
              <a:lnSpc>
                <a:spcPct val="80000"/>
              </a:lnSpc>
            </a:pPr>
            <a:r>
              <a:rPr lang="mn-MN" dirty="0">
                <a:solidFill>
                  <a:srgbClr val="C00000"/>
                </a:solidFill>
              </a:rPr>
              <a:t> </a:t>
            </a:r>
            <a:r>
              <a:rPr lang="mn-MN" dirty="0" smtClean="0">
                <a:solidFill>
                  <a:srgbClr val="C00000"/>
                </a:solidFill>
              </a:rPr>
              <a:t>     </a:t>
            </a:r>
            <a:r>
              <a:rPr lang="en-US" dirty="0" smtClean="0">
                <a:solidFill>
                  <a:srgbClr val="C00000"/>
                </a:solidFill>
              </a:rPr>
              <a:t>2</a:t>
            </a:r>
            <a:r>
              <a:rPr lang="mn-MN" dirty="0" smtClean="0">
                <a:solidFill>
                  <a:srgbClr val="C00000"/>
                </a:solidFill>
              </a:rPr>
              <a:t>5</a:t>
            </a:r>
            <a:r>
              <a:rPr lang="en-US" dirty="0" smtClean="0">
                <a:solidFill>
                  <a:srgbClr val="C00000"/>
                </a:solidFill>
              </a:rPr>
              <a:t>&gt; 2</a:t>
            </a:r>
            <a:r>
              <a:rPr lang="mn-MN" dirty="0" smtClean="0">
                <a:solidFill>
                  <a:srgbClr val="C00000"/>
                </a:solidFill>
              </a:rPr>
              <a:t>6</a:t>
            </a:r>
            <a:r>
              <a:rPr lang="en-US" dirty="0" smtClean="0">
                <a:solidFill>
                  <a:srgbClr val="C00000"/>
                </a:solidFill>
              </a:rPr>
              <a:t> +  2</a:t>
            </a:r>
            <a:r>
              <a:rPr lang="mn-MN" dirty="0" smtClean="0">
                <a:solidFill>
                  <a:srgbClr val="C00000"/>
                </a:solidFill>
              </a:rPr>
              <a:t>7</a:t>
            </a:r>
            <a:endParaRPr lang="en-US" dirty="0">
              <a:solidFill>
                <a:srgbClr val="C00000"/>
              </a:solidFill>
            </a:endParaRPr>
          </a:p>
        </p:txBody>
      </p:sp>
      <p:sp>
        <p:nvSpPr>
          <p:cNvPr id="6" name="Rectangle 5"/>
          <p:cNvSpPr/>
          <p:nvPr/>
        </p:nvSpPr>
        <p:spPr>
          <a:xfrm>
            <a:off x="609600" y="2921472"/>
            <a:ext cx="8458200" cy="1421928"/>
          </a:xfrm>
          <a:prstGeom prst="rect">
            <a:avLst/>
          </a:prstGeom>
        </p:spPr>
        <p:txBody>
          <a:bodyPr wrap="square">
            <a:spAutoFit/>
          </a:bodyPr>
          <a:lstStyle/>
          <a:p>
            <a:pPr marL="990600" lvl="1" indent="-533400" algn="just">
              <a:lnSpc>
                <a:spcPct val="80000"/>
              </a:lnSpc>
              <a:buFont typeface="Wingdings" pitchFamily="2" charset="2"/>
              <a:buNone/>
            </a:pPr>
            <a:r>
              <a:rPr lang="mn-MN" dirty="0" smtClean="0">
                <a:solidFill>
                  <a:schemeClr val="tx2">
                    <a:lumMod val="75000"/>
                  </a:schemeClr>
                </a:solidFill>
              </a:rPr>
              <a:t>Малын орлого,зарлагын баланс </a:t>
            </a:r>
            <a:r>
              <a:rPr lang="en-US" dirty="0" smtClean="0">
                <a:solidFill>
                  <a:schemeClr val="tx2">
                    <a:lumMod val="75000"/>
                  </a:schemeClr>
                </a:solidFill>
              </a:rPr>
              <a:t>: </a:t>
            </a:r>
            <a:endParaRPr lang="mn-MN" dirty="0" smtClean="0">
              <a:solidFill>
                <a:schemeClr val="tx2">
                  <a:lumMod val="75000"/>
                </a:schemeClr>
              </a:solidFill>
            </a:endParaRPr>
          </a:p>
          <a:p>
            <a:pPr marL="990600" lvl="1" indent="-533400" algn="just">
              <a:lnSpc>
                <a:spcPct val="80000"/>
              </a:lnSpc>
              <a:buFont typeface="Wingdings" pitchFamily="2" charset="2"/>
              <a:buNone/>
            </a:pPr>
            <a:endParaRPr lang="mn-MN" dirty="0" smtClean="0"/>
          </a:p>
          <a:p>
            <a:pPr marL="990600" lvl="1" indent="-533400" algn="just">
              <a:lnSpc>
                <a:spcPct val="80000"/>
              </a:lnSpc>
              <a:buFont typeface="Wingdings" pitchFamily="2" charset="2"/>
              <a:buNone/>
            </a:pPr>
            <a:r>
              <a:rPr lang="en-US" dirty="0" smtClean="0">
                <a:solidFill>
                  <a:schemeClr val="tx2">
                    <a:lumMod val="50000"/>
                  </a:schemeClr>
                </a:solidFill>
              </a:rPr>
              <a:t>2</a:t>
            </a:r>
            <a:r>
              <a:rPr lang="mn-MN" dirty="0" smtClean="0">
                <a:solidFill>
                  <a:schemeClr val="tx2">
                    <a:lumMod val="50000"/>
                  </a:schemeClr>
                </a:solidFill>
              </a:rPr>
              <a:t>011 онд тоологдсон малын тоо + </a:t>
            </a:r>
            <a:r>
              <a:rPr lang="mn-MN" dirty="0" smtClean="0">
                <a:solidFill>
                  <a:schemeClr val="accent2">
                    <a:lumMod val="75000"/>
                  </a:schemeClr>
                </a:solidFill>
              </a:rPr>
              <a:t>Худалдаж авсан+шилжиж ирсэн +бэлэн тоологдсон төл</a:t>
            </a:r>
            <a:r>
              <a:rPr lang="mn-MN" dirty="0" smtClean="0">
                <a:solidFill>
                  <a:schemeClr val="tx2">
                    <a:lumMod val="50000"/>
                  </a:schemeClr>
                </a:solidFill>
              </a:rPr>
              <a:t> – </a:t>
            </a:r>
            <a:r>
              <a:rPr lang="mn-MN" dirty="0" smtClean="0">
                <a:solidFill>
                  <a:schemeClr val="accent3">
                    <a:lumMod val="75000"/>
                  </a:schemeClr>
                </a:solidFill>
              </a:rPr>
              <a:t>Худалдсан+шилжүүлсэн – Алдсан, хулгайлагдсан , олдохгүй байгаа– Зах зээлд борлуулсан -</a:t>
            </a:r>
            <a:r>
              <a:rPr lang="en-US" dirty="0" smtClean="0">
                <a:solidFill>
                  <a:schemeClr val="accent3">
                    <a:lumMod val="75000"/>
                  </a:schemeClr>
                </a:solidFill>
              </a:rPr>
              <a:t> </a:t>
            </a:r>
            <a:r>
              <a:rPr lang="mn-MN" dirty="0" smtClean="0">
                <a:solidFill>
                  <a:schemeClr val="accent3">
                    <a:lumMod val="75000"/>
                  </a:schemeClr>
                </a:solidFill>
              </a:rPr>
              <a:t>хүнсэнд хэрэглэсэн- зүй бусаар хорогдсон</a:t>
            </a:r>
            <a:r>
              <a:rPr lang="mn-MN" dirty="0" smtClean="0">
                <a:solidFill>
                  <a:schemeClr val="tx2">
                    <a:lumMod val="50000"/>
                  </a:schemeClr>
                </a:solidFill>
              </a:rPr>
              <a:t>   малыг хасаж тооцно. </a:t>
            </a:r>
            <a:endParaRPr lang="en-US" dirty="0">
              <a:solidFill>
                <a:schemeClr val="tx2">
                  <a:lumMod val="50000"/>
                </a:schemeClr>
              </a:solidFill>
            </a:endParaRPr>
          </a:p>
        </p:txBody>
      </p:sp>
    </p:spTree>
  </p:cSld>
  <p:clrMapOvr>
    <a:masterClrMapping/>
  </p:clrMapOvr>
  <p:transition>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5539" name="Picture 3" descr="C:\Users\eegii\Pictures\pdf to jpg\10002.jpg"/>
          <p:cNvPicPr>
            <a:picLocks noChangeAspect="1" noChangeArrowheads="1"/>
          </p:cNvPicPr>
          <p:nvPr/>
        </p:nvPicPr>
        <p:blipFill>
          <a:blip r:embed="rId3" cstate="print"/>
          <a:srcRect r="11995" b="42320"/>
          <a:stretch>
            <a:fillRect/>
          </a:stretch>
        </p:blipFill>
        <p:spPr bwMode="auto">
          <a:xfrm>
            <a:off x="762000" y="698500"/>
            <a:ext cx="8242300" cy="4483100"/>
          </a:xfrm>
          <a:prstGeom prst="rect">
            <a:avLst/>
          </a:prstGeom>
          <a:noFill/>
        </p:spPr>
      </p:pic>
      <p:sp>
        <p:nvSpPr>
          <p:cNvPr id="7" name="Rectangle 3"/>
          <p:cNvSpPr txBox="1">
            <a:spLocks noChangeArrowheads="1"/>
          </p:cNvSpPr>
          <p:nvPr/>
        </p:nvSpPr>
        <p:spPr bwMode="auto">
          <a:xfrm>
            <a:off x="4419600" y="685800"/>
            <a:ext cx="4724400" cy="3200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342900" marR="0" lvl="0" indent="-3429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800" b="0" i="0" u="none" strike="noStrike" kern="1200" cap="none" spc="0" normalizeH="0" baseline="0" noProof="0" dirty="0" smtClean="0">
                <a:ln>
                  <a:noFill/>
                </a:ln>
                <a:solidFill>
                  <a:schemeClr val="tx1"/>
                </a:solidFill>
                <a:effectLst/>
                <a:uLnTx/>
                <a:uFillTx/>
                <a:latin typeface="Arial Mon" pitchFamily="34" charset="0"/>
                <a:ea typeface="+mn-ea"/>
                <a:cs typeface="+mn-cs"/>
              </a:rPr>
              <a:t>  </a:t>
            </a:r>
            <a:endParaRPr kumimoji="0" lang="en-US" sz="2800" b="0" i="0" u="none" strike="noStrike" kern="1200" cap="none" spc="0" normalizeH="0" baseline="0" noProof="0" dirty="0" smtClean="0">
              <a:ln>
                <a:noFill/>
              </a:ln>
              <a:solidFill>
                <a:schemeClr val="tx1"/>
              </a:solidFill>
              <a:effectLst/>
              <a:uLnTx/>
              <a:uFillTx/>
              <a:latin typeface="Arial Mon" pitchFamily="34" charset="0"/>
              <a:ea typeface="+mn-ea"/>
              <a:cs typeface="+mn-cs"/>
            </a:endParaRPr>
          </a:p>
          <a:p>
            <a:pPr marL="342900" marR="0" lvl="0" indent="-3429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Адуу, үхэр,</a:t>
            </a:r>
            <a:r>
              <a:rPr kumimoji="0" lang="mn-MN" sz="2400" b="0" i="0" u="none" strike="noStrike" kern="1200" cap="none" spc="0" normalizeH="0" noProof="0" dirty="0" smtClean="0">
                <a:ln>
                  <a:noFill/>
                </a:ln>
                <a:solidFill>
                  <a:schemeClr val="tx1"/>
                </a:solidFill>
                <a:effectLst/>
                <a:uLnTx/>
                <a:uFillTx/>
                <a:latin typeface="Arial Mon" pitchFamily="34" charset="0"/>
                <a:ea typeface="+mn-ea"/>
                <a:cs typeface="+mn-cs"/>
              </a:rPr>
              <a:t> тэмээний </a:t>
            </a: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 хувьд  </a:t>
            </a:r>
            <a:endParaRPr kumimoji="0" lang="en-US" sz="2400" b="0" i="0" u="none" strike="noStrike" kern="1200" cap="none" spc="0" normalizeH="0" baseline="0" noProof="0" dirty="0" smtClean="0">
              <a:ln>
                <a:noFill/>
              </a:ln>
              <a:solidFill>
                <a:schemeClr val="tx1"/>
              </a:solidFill>
              <a:effectLst/>
              <a:uLnTx/>
              <a:uFillTx/>
              <a:latin typeface="Arial Mon" pitchFamily="34" charset="0"/>
              <a:ea typeface="+mn-ea"/>
              <a:cs typeface="+mn-cs"/>
            </a:endParaRPr>
          </a:p>
          <a:p>
            <a:pPr marL="342900" marR="0" lvl="0" indent="-3429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a:t>
            </a:r>
            <a:r>
              <a:rPr kumimoji="0" lang="en-US" sz="2400" b="0" i="0" u="none" strike="noStrike" kern="1200" cap="none" spc="0" normalizeH="0" baseline="0" noProof="0" dirty="0" smtClean="0">
                <a:ln>
                  <a:noFill/>
                </a:ln>
                <a:solidFill>
                  <a:schemeClr val="tx1"/>
                </a:solidFill>
                <a:effectLst/>
                <a:uLnTx/>
                <a:uFillTx/>
                <a:latin typeface="Arial Mon" pitchFamily="34" charset="0"/>
                <a:ea typeface="+mn-ea"/>
                <a:cs typeface="+mn-cs"/>
              </a:rPr>
              <a:t> </a:t>
            </a: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4+5</a:t>
            </a:r>
            <a:r>
              <a:rPr kumimoji="0" lang="en-US" sz="2400" b="0" i="0" u="none" strike="noStrike" kern="1200" cap="none" spc="0" normalizeH="0" baseline="0" noProof="0" dirty="0" smtClean="0">
                <a:ln>
                  <a:noFill/>
                </a:ln>
                <a:solidFill>
                  <a:schemeClr val="tx1"/>
                </a:solidFill>
                <a:effectLst/>
                <a:uLnTx/>
                <a:uFillTx/>
                <a:latin typeface="Arial Mon" pitchFamily="34" charset="0"/>
                <a:ea typeface="+mn-ea"/>
                <a:cs typeface="+mn-cs"/>
              </a:rPr>
              <a:t>=19 /</a:t>
            </a:r>
            <a:r>
              <a:rPr lang="en-US" sz="2400" dirty="0" smtClean="0"/>
              <a:t>=19  </a:t>
            </a:r>
          </a:p>
          <a:p>
            <a:pPr marL="342900" marR="0" lvl="0" indent="-342900" algn="just" defTabSz="914400" rtl="0" eaLnBrk="0" fontAlgn="base" latinLnBrk="0" hangingPunct="0">
              <a:lnSpc>
                <a:spcPct val="80000"/>
              </a:lnSpc>
              <a:spcBef>
                <a:spcPct val="20000"/>
              </a:spcBef>
              <a:spcAft>
                <a:spcPct val="0"/>
              </a:spcAft>
              <a:buClrTx/>
              <a:buSzTx/>
              <a:buFont typeface="Wingdings" pitchFamily="2" charset="2"/>
              <a:buNone/>
              <a:tabLst/>
              <a:defRPr/>
            </a:pPr>
            <a:endPar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endParaRPr>
          </a:p>
          <a:p>
            <a:pPr marL="342900" marR="0" lvl="0" indent="-3429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Хонь,ямааны хувьд</a:t>
            </a:r>
            <a:r>
              <a:rPr kumimoji="0" lang="mn-MN" sz="2400" b="0" i="0" u="none" strike="noStrike" kern="1200" cap="none" spc="0" normalizeH="0" noProof="0" dirty="0" smtClean="0">
                <a:ln>
                  <a:noFill/>
                </a:ln>
                <a:solidFill>
                  <a:schemeClr val="tx1"/>
                </a:solidFill>
                <a:effectLst/>
                <a:uLnTx/>
                <a:uFillTx/>
                <a:latin typeface="Arial Mon" pitchFamily="34" charset="0"/>
                <a:ea typeface="+mn-ea"/>
                <a:cs typeface="+mn-cs"/>
              </a:rPr>
              <a:t> </a:t>
            </a:r>
            <a:endParaRPr kumimoji="0" lang="en-US" sz="2400" b="0" i="0" u="none" strike="noStrike" kern="1200" cap="none" spc="0" normalizeH="0" noProof="0" dirty="0" smtClean="0">
              <a:ln>
                <a:noFill/>
              </a:ln>
              <a:solidFill>
                <a:schemeClr val="tx1"/>
              </a:solidFill>
              <a:effectLst/>
              <a:uLnTx/>
              <a:uFillTx/>
              <a:latin typeface="Arial Mon" pitchFamily="34" charset="0"/>
              <a:ea typeface="+mn-ea"/>
              <a:cs typeface="+mn-cs"/>
            </a:endParaRPr>
          </a:p>
          <a:p>
            <a:pPr marL="342900" marR="0" lvl="0" indent="-3429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400" b="0" i="0" u="none" strike="noStrike" kern="1200" cap="none" spc="0" normalizeH="0" noProof="0" dirty="0" smtClean="0">
                <a:ln>
                  <a:noFill/>
                </a:ln>
                <a:solidFill>
                  <a:schemeClr val="tx1"/>
                </a:solidFill>
                <a:effectLst/>
                <a:uLnTx/>
                <a:uFillTx/>
                <a:latin typeface="Arial Mon" pitchFamily="34" charset="0"/>
                <a:ea typeface="+mn-ea"/>
                <a:cs typeface="+mn-cs"/>
              </a:rPr>
              <a:t>/</a:t>
            </a: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 3+4+5/ </a:t>
            </a:r>
            <a:r>
              <a:rPr kumimoji="0" lang="en-US" sz="2400" b="0" i="0" u="none" strike="noStrike" kern="1200" cap="none" spc="0" normalizeH="0" baseline="0" noProof="0" dirty="0" smtClean="0">
                <a:ln>
                  <a:noFill/>
                </a:ln>
                <a:solidFill>
                  <a:schemeClr val="tx1"/>
                </a:solidFill>
                <a:effectLst/>
                <a:uLnTx/>
                <a:uFillTx/>
                <a:latin typeface="Arial Mon" pitchFamily="34" charset="0"/>
                <a:ea typeface="+mn-ea"/>
                <a:cs typeface="+mn-cs"/>
              </a:rPr>
              <a:t>=</a:t>
            </a: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  19 </a:t>
            </a:r>
            <a:endParaRPr kumimoji="0" lang="en-US" sz="2400" b="0" i="0" u="none" strike="noStrike" kern="1200" cap="none" spc="0" normalizeH="0" baseline="0" noProof="0" dirty="0" smtClean="0">
              <a:ln>
                <a:noFill/>
              </a:ln>
              <a:solidFill>
                <a:schemeClr val="tx1"/>
              </a:solidFill>
              <a:effectLst/>
              <a:uLnTx/>
              <a:uFillTx/>
              <a:latin typeface="Arial Mon" pitchFamily="34" charset="0"/>
              <a:ea typeface="+mn-ea"/>
              <a:cs typeface="+mn-cs"/>
            </a:endParaRPr>
          </a:p>
          <a:p>
            <a:pPr marL="342900" marR="0" lvl="0" indent="-3429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Баганы</a:t>
            </a:r>
            <a:r>
              <a:rPr kumimoji="0" lang="en-US" sz="2400" b="0" i="0" u="none" strike="noStrike" kern="1200" cap="none" spc="0" normalizeH="0" noProof="0" dirty="0" smtClean="0">
                <a:ln>
                  <a:noFill/>
                </a:ln>
                <a:solidFill>
                  <a:schemeClr val="tx1"/>
                </a:solidFill>
                <a:effectLst/>
                <a:uLnTx/>
                <a:uFillTx/>
                <a:latin typeface="Arial Mon" pitchFamily="34" charset="0"/>
                <a:ea typeface="+mn-ea"/>
                <a:cs typeface="+mn-cs"/>
              </a:rPr>
              <a:t> </a:t>
            </a: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бэлэн төлтэй тэнцүү</a:t>
            </a:r>
            <a:endParaRPr kumimoji="0" lang="en-US" sz="2400" b="0" i="0" u="none" strike="noStrike" kern="1200" cap="none" spc="0" normalizeH="0" baseline="0" noProof="0" dirty="0" smtClean="0">
              <a:ln>
                <a:noFill/>
              </a:ln>
              <a:solidFill>
                <a:schemeClr val="tx1"/>
              </a:solidFill>
              <a:effectLst/>
              <a:uLnTx/>
              <a:uFillTx/>
              <a:latin typeface="Arial Mon" pitchFamily="34" charset="0"/>
              <a:ea typeface="+mn-ea"/>
              <a:cs typeface="+mn-cs"/>
            </a:endParaRPr>
          </a:p>
          <a:p>
            <a:pPr marL="342900" marR="0" lvl="0" indent="-342900" algn="just" defTabSz="914400" rtl="0" eaLnBrk="0" fontAlgn="base" latinLnBrk="0" hangingPunct="0">
              <a:lnSpc>
                <a:spcPct val="80000"/>
              </a:lnSpc>
              <a:spcBef>
                <a:spcPct val="20000"/>
              </a:spcBef>
              <a:spcAft>
                <a:spcPct val="0"/>
              </a:spcAft>
              <a:buClrTx/>
              <a:buSzTx/>
              <a:buFont typeface="Wingdings" pitchFamily="2" charset="2"/>
              <a:buNone/>
              <a:tabLst/>
              <a:defRPr/>
            </a:pPr>
            <a:r>
              <a:rPr kumimoji="0" lang="mn-MN" sz="2400" b="0" i="0" u="none" strike="noStrike" kern="1200" cap="none" spc="0" normalizeH="0" baseline="0" noProof="0" dirty="0" smtClean="0">
                <a:ln>
                  <a:noFill/>
                </a:ln>
                <a:solidFill>
                  <a:schemeClr val="tx1"/>
                </a:solidFill>
                <a:effectLst/>
                <a:uLnTx/>
                <a:uFillTx/>
                <a:latin typeface="Arial Mon" pitchFamily="34" charset="0"/>
                <a:ea typeface="+mn-ea"/>
                <a:cs typeface="+mn-cs"/>
              </a:rPr>
              <a:t>байна.</a:t>
            </a:r>
            <a:endParaRPr kumimoji="0" lang="en-US" sz="2400" b="0" i="0" u="none" strike="noStrike" kern="1200" cap="none" spc="0" normalizeH="0" baseline="0" noProof="0" dirty="0">
              <a:ln>
                <a:noFill/>
              </a:ln>
              <a:solidFill>
                <a:schemeClr val="tx1"/>
              </a:solidFill>
              <a:effectLst/>
              <a:uLnTx/>
              <a:uFillTx/>
              <a:latin typeface="Arial Mon" pitchFamily="34" charset="0"/>
              <a:ea typeface="+mn-ea"/>
              <a:cs typeface="+mn-cs"/>
            </a:endParaRPr>
          </a:p>
        </p:txBody>
      </p:sp>
      <p:sp>
        <p:nvSpPr>
          <p:cNvPr id="8" name="Rectangle 7"/>
          <p:cNvSpPr/>
          <p:nvPr/>
        </p:nvSpPr>
        <p:spPr>
          <a:xfrm>
            <a:off x="3581400" y="4267200"/>
            <a:ext cx="6858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43200" y="1828800"/>
            <a:ext cx="9144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0" y="2362200"/>
            <a:ext cx="457200" cy="317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6562" name="Picture 2" descr="C:\Users\eegii\Pictures\pdf to jpg\10003.jpg"/>
          <p:cNvPicPr>
            <a:picLocks noChangeAspect="1" noChangeArrowheads="1"/>
          </p:cNvPicPr>
          <p:nvPr/>
        </p:nvPicPr>
        <p:blipFill>
          <a:blip r:embed="rId3" cstate="print"/>
          <a:srcRect l="8824" b="53030"/>
          <a:stretch>
            <a:fillRect/>
          </a:stretch>
        </p:blipFill>
        <p:spPr bwMode="auto">
          <a:xfrm rot="16200000">
            <a:off x="-228600" y="1600200"/>
            <a:ext cx="5943600" cy="3962400"/>
          </a:xfrm>
          <a:prstGeom prst="rect">
            <a:avLst/>
          </a:prstGeom>
          <a:noFill/>
        </p:spPr>
      </p:pic>
      <p:pic>
        <p:nvPicPr>
          <p:cNvPr id="66563" name="Picture 3" descr="D:\Z;FILE\C disk\D disk\d\MAL TOOLLOGO MAYAGT\mayagt5.JPG"/>
          <p:cNvPicPr>
            <a:picLocks noChangeAspect="1" noChangeArrowheads="1"/>
          </p:cNvPicPr>
          <p:nvPr/>
        </p:nvPicPr>
        <p:blipFill>
          <a:blip r:embed="rId4" cstate="print"/>
          <a:srcRect l="-647" t="3922" r="5920" b="24510"/>
          <a:stretch>
            <a:fillRect/>
          </a:stretch>
        </p:blipFill>
        <p:spPr bwMode="auto">
          <a:xfrm>
            <a:off x="3663863" y="1066800"/>
            <a:ext cx="5480137" cy="3200400"/>
          </a:xfrm>
          <a:prstGeom prst="rect">
            <a:avLst/>
          </a:prstGeom>
          <a:noFill/>
        </p:spPr>
      </p:pic>
      <p:sp>
        <p:nvSpPr>
          <p:cNvPr id="4" name="TextBox 3"/>
          <p:cNvSpPr txBox="1"/>
          <p:nvPr/>
        </p:nvSpPr>
        <p:spPr>
          <a:xfrm>
            <a:off x="5105400" y="2895600"/>
            <a:ext cx="2731707" cy="584775"/>
          </a:xfrm>
          <a:prstGeom prst="rect">
            <a:avLst/>
          </a:prstGeom>
          <a:noFill/>
        </p:spPr>
        <p:txBody>
          <a:bodyPr wrap="square" rtlCol="0">
            <a:spAutoFit/>
          </a:bodyPr>
          <a:lstStyle/>
          <a:p>
            <a:r>
              <a:rPr lang="mn-MN" sz="3200" dirty="0" smtClean="0">
                <a:solidFill>
                  <a:schemeClr val="accent6">
                    <a:lumMod val="75000"/>
                  </a:schemeClr>
                </a:solidFill>
              </a:rPr>
              <a:t>ХУУЧИН</a:t>
            </a:r>
            <a:endParaRPr lang="en-US" sz="3200" dirty="0">
              <a:solidFill>
                <a:schemeClr val="accent6">
                  <a:lumMod val="75000"/>
                </a:schemeClr>
              </a:solidFill>
            </a:endParaRPr>
          </a:p>
        </p:txBody>
      </p:sp>
    </p:spTree>
  </p:cSld>
  <p:clrMapOvr>
    <a:masterClrMapping/>
  </p:clrMapOvr>
  <p:transition>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2467" name="Picture 3" descr="C:\Users\eegii\Pictures\pdf to jpg\10003.jpg"/>
          <p:cNvPicPr>
            <a:picLocks noChangeAspect="1" noChangeArrowheads="1"/>
          </p:cNvPicPr>
          <p:nvPr/>
        </p:nvPicPr>
        <p:blipFill>
          <a:blip r:embed="rId3" cstate="print"/>
          <a:srcRect l="48485" t="2942" r="14394" b="63725"/>
          <a:stretch>
            <a:fillRect/>
          </a:stretch>
        </p:blipFill>
        <p:spPr bwMode="auto">
          <a:xfrm>
            <a:off x="990600" y="990600"/>
            <a:ext cx="7357782" cy="5105400"/>
          </a:xfrm>
          <a:prstGeom prst="rect">
            <a:avLst/>
          </a:prstGeom>
          <a:noFill/>
        </p:spPr>
      </p:pic>
    </p:spTree>
  </p:cSld>
  <p:clrMapOvr>
    <a:masterClrMapping/>
  </p:clrMapOvr>
  <p:transition>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457200" y="685800"/>
            <a:ext cx="8229600" cy="1219200"/>
          </a:xfrm>
        </p:spPr>
        <p:txBody>
          <a:bodyPr/>
          <a:lstStyle/>
          <a:p>
            <a:r>
              <a:rPr lang="en-US" sz="3600" b="1" dirty="0" smtClean="0">
                <a:latin typeface="Arial" charset="0"/>
                <a:cs typeface="Arial" charset="0"/>
              </a:rPr>
              <a:t/>
            </a:r>
            <a:br>
              <a:rPr lang="en-US" sz="3600" b="1" dirty="0" smtClean="0">
                <a:latin typeface="Arial" charset="0"/>
                <a:cs typeface="Arial" charset="0"/>
              </a:rPr>
            </a:br>
            <a:r>
              <a:rPr lang="ru-RU" sz="3200" b="1" dirty="0" smtClean="0">
                <a:solidFill>
                  <a:schemeClr val="tx2"/>
                </a:solidFill>
                <a:latin typeface="Arial" charset="0"/>
                <a:cs typeface="Arial" charset="0"/>
              </a:rPr>
              <a:t> Мал тооллого явуулах </a:t>
            </a:r>
            <a:br>
              <a:rPr lang="ru-RU" sz="3200" b="1" dirty="0" smtClean="0">
                <a:solidFill>
                  <a:schemeClr val="tx2"/>
                </a:solidFill>
                <a:latin typeface="Arial" charset="0"/>
                <a:cs typeface="Arial" charset="0"/>
              </a:rPr>
            </a:br>
            <a:r>
              <a:rPr lang="ru-RU" sz="3200" b="1" dirty="0" smtClean="0">
                <a:solidFill>
                  <a:schemeClr val="tx2"/>
                </a:solidFill>
                <a:latin typeface="Arial" charset="0"/>
                <a:cs typeface="Arial" charset="0"/>
              </a:rPr>
              <a:t>үндэслэл, зорилго </a:t>
            </a:r>
            <a:r>
              <a:rPr lang="en-US" sz="3600" dirty="0" smtClean="0">
                <a:solidFill>
                  <a:schemeClr val="tx2"/>
                </a:solidFill>
                <a:latin typeface="Arial" charset="0"/>
                <a:cs typeface="Arial" charset="0"/>
              </a:rPr>
              <a:t/>
            </a:r>
            <a:br>
              <a:rPr lang="en-US" sz="3600" dirty="0" smtClean="0">
                <a:solidFill>
                  <a:schemeClr val="tx2"/>
                </a:solidFill>
                <a:latin typeface="Arial" charset="0"/>
                <a:cs typeface="Arial" charset="0"/>
              </a:rPr>
            </a:br>
            <a:endParaRPr lang="en-US" sz="3600" dirty="0" smtClean="0">
              <a:solidFill>
                <a:schemeClr val="tx2"/>
              </a:solidFill>
              <a:latin typeface="Arial" charset="0"/>
              <a:cs typeface="Arial" charset="0"/>
            </a:endParaRPr>
          </a:p>
        </p:txBody>
      </p:sp>
      <p:sp>
        <p:nvSpPr>
          <p:cNvPr id="5123" name="Content Placeholder 2"/>
          <p:cNvSpPr>
            <a:spLocks noGrp="1"/>
          </p:cNvSpPr>
          <p:nvPr>
            <p:ph idx="1"/>
          </p:nvPr>
        </p:nvSpPr>
        <p:spPr>
          <a:xfrm>
            <a:off x="838200" y="2103438"/>
            <a:ext cx="8077200" cy="4373562"/>
          </a:xfrm>
        </p:spPr>
        <p:txBody>
          <a:bodyPr/>
          <a:lstStyle/>
          <a:p>
            <a:pPr algn="just"/>
            <a:r>
              <a:rPr lang="mn-MN" sz="2600" b="1" dirty="0" smtClean="0">
                <a:solidFill>
                  <a:schemeClr val="tx2"/>
                </a:solidFill>
                <a:latin typeface="Arial" charset="0"/>
                <a:cs typeface="Arial" charset="0"/>
              </a:rPr>
              <a:t>Мал тооллого явуулах үндэслэл, шаардлага: </a:t>
            </a:r>
          </a:p>
          <a:p>
            <a:pPr algn="just"/>
            <a:r>
              <a:rPr lang="mn-MN" sz="2600" b="1" dirty="0" smtClean="0">
                <a:solidFill>
                  <a:schemeClr val="tx2"/>
                </a:solidFill>
                <a:latin typeface="Arial" charset="0"/>
                <a:cs typeface="Arial" charset="0"/>
              </a:rPr>
              <a:t>Мал аж ахуй салбар  эдийн засгийн тулгуур, үндсэн гол салбар байж, ДНБ-ий гуравны нэг орчмыг (20 орчим хувь) хөдөө аж ахуйн салбарт үйлдвэрлэж байна. </a:t>
            </a:r>
          </a:p>
          <a:p>
            <a:pPr algn="just"/>
            <a:endParaRPr lang="mn-MN" sz="2600" b="1" dirty="0" smtClean="0">
              <a:solidFill>
                <a:schemeClr val="tx2"/>
              </a:solidFill>
              <a:latin typeface="Arial" charset="0"/>
              <a:cs typeface="Arial" charset="0"/>
            </a:endParaRPr>
          </a:p>
          <a:p>
            <a:pPr algn="just"/>
            <a:r>
              <a:rPr lang="mn-MN" sz="2600" b="1" dirty="0" smtClean="0">
                <a:solidFill>
                  <a:schemeClr val="tx2"/>
                </a:solidFill>
                <a:latin typeface="Arial" charset="0"/>
                <a:cs typeface="Arial" charset="0"/>
              </a:rPr>
              <a:t>Үндсэн хуулинд “Мал сүрэг бол үндэсний баялаг мөн бөгөөд төрийн хамгаалалтад байна” гэж заасан. </a:t>
            </a:r>
          </a:p>
          <a:p>
            <a:pPr algn="just"/>
            <a:endParaRPr lang="mn-MN" sz="2600" b="1" dirty="0" smtClean="0">
              <a:solidFill>
                <a:schemeClr val="tx2"/>
              </a:solidFill>
              <a:latin typeface="Arial" charset="0"/>
              <a:cs typeface="Arial" charset="0"/>
            </a:endParaRPr>
          </a:p>
          <a:p>
            <a:pPr algn="just"/>
            <a:endParaRPr lang="mn-MN" sz="2600" b="1" dirty="0" smtClean="0">
              <a:solidFill>
                <a:schemeClr val="tx2"/>
              </a:solidFill>
              <a:latin typeface="Arial" charset="0"/>
              <a:cs typeface="Arial" charset="0"/>
            </a:endParaRPr>
          </a:p>
          <a:p>
            <a:pPr algn="just"/>
            <a:endParaRPr lang="en-US" sz="3600" dirty="0" smtClean="0"/>
          </a:p>
          <a:p>
            <a:pPr algn="just"/>
            <a:endParaRPr lang="en-US" sz="3600" dirty="0" smtClean="0"/>
          </a:p>
        </p:txBody>
      </p:sp>
    </p:spTree>
  </p:cSld>
  <p:clrMapOvr>
    <a:masterClrMapping/>
  </p:clrMapOvr>
  <p:transition>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7586" name="Picture 2" descr="C:\Users\eegii\Pictures\pdf to jpg\10003.jpg"/>
          <p:cNvPicPr>
            <a:picLocks noChangeAspect="1" noChangeArrowheads="1"/>
          </p:cNvPicPr>
          <p:nvPr/>
        </p:nvPicPr>
        <p:blipFill>
          <a:blip r:embed="rId3" cstate="print"/>
          <a:srcRect l="48232" t="36438" r="3283" b="30229"/>
          <a:stretch>
            <a:fillRect/>
          </a:stretch>
        </p:blipFill>
        <p:spPr bwMode="auto">
          <a:xfrm>
            <a:off x="914400" y="990600"/>
            <a:ext cx="8032377" cy="4267200"/>
          </a:xfrm>
          <a:prstGeom prst="rect">
            <a:avLst/>
          </a:prstGeom>
          <a:noFill/>
        </p:spPr>
      </p:pic>
    </p:spTree>
  </p:cSld>
  <p:clrMapOvr>
    <a:masterClrMapping/>
  </p:clrMapOvr>
  <p:transition>
    <p:comb/>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8610" name="Picture 2" descr="C:\Users\eegii\Pictures\pdf to jpg\10003.jpg"/>
          <p:cNvPicPr>
            <a:picLocks noChangeAspect="1" noChangeArrowheads="1"/>
          </p:cNvPicPr>
          <p:nvPr/>
        </p:nvPicPr>
        <p:blipFill>
          <a:blip r:embed="rId3" cstate="print"/>
          <a:srcRect l="48359" t="68954" r="1641" b="7516"/>
          <a:stretch>
            <a:fillRect/>
          </a:stretch>
        </p:blipFill>
        <p:spPr bwMode="auto">
          <a:xfrm>
            <a:off x="304800" y="838200"/>
            <a:ext cx="8591550" cy="3124200"/>
          </a:xfrm>
          <a:prstGeom prst="rect">
            <a:avLst/>
          </a:prstGeom>
          <a:noFill/>
        </p:spPr>
      </p:pic>
      <p:sp>
        <p:nvSpPr>
          <p:cNvPr id="5" name="Rectangle 4"/>
          <p:cNvSpPr/>
          <p:nvPr/>
        </p:nvSpPr>
        <p:spPr>
          <a:xfrm>
            <a:off x="381000" y="3276600"/>
            <a:ext cx="4267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5800" y="5181600"/>
            <a:ext cx="2667000" cy="685800"/>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600" lvl="0" indent="-609600" algn="just">
              <a:lnSpc>
                <a:spcPct val="80000"/>
              </a:lnSpc>
              <a:spcBef>
                <a:spcPct val="20000"/>
              </a:spcBef>
              <a:defRPr/>
            </a:pPr>
            <a:r>
              <a:rPr lang="en-US" dirty="0" err="1" smtClean="0">
                <a:solidFill>
                  <a:schemeClr val="tx2">
                    <a:lumMod val="75000"/>
                  </a:schemeClr>
                </a:solidFill>
                <a:latin typeface="Times New Roman Mon" pitchFamily="18" charset="0"/>
              </a:rPr>
              <a:t>Õýìæèõ</a:t>
            </a:r>
            <a:r>
              <a:rPr lang="en-US" dirty="0" smtClean="0">
                <a:solidFill>
                  <a:schemeClr val="tx2">
                    <a:lumMod val="75000"/>
                  </a:schemeClr>
                </a:solidFill>
                <a:latin typeface="Times New Roman Mon" pitchFamily="18" charset="0"/>
              </a:rPr>
              <a:t> </a:t>
            </a:r>
            <a:r>
              <a:rPr lang="en-US" dirty="0" err="1" smtClean="0">
                <a:solidFill>
                  <a:schemeClr val="tx2">
                    <a:lumMod val="75000"/>
                  </a:schemeClr>
                </a:solidFill>
                <a:latin typeface="Times New Roman Mon" pitchFamily="18" charset="0"/>
              </a:rPr>
              <a:t>íýãæ</a:t>
            </a:r>
            <a:r>
              <a:rPr lang="en-US" dirty="0" smtClean="0">
                <a:solidFill>
                  <a:schemeClr val="tx2">
                    <a:lumMod val="75000"/>
                  </a:schemeClr>
                </a:solidFill>
                <a:latin typeface="Times New Roman Mon" pitchFamily="18" charset="0"/>
              </a:rPr>
              <a:t> </a:t>
            </a:r>
            <a:r>
              <a:rPr lang="en-US" dirty="0" err="1" smtClean="0">
                <a:solidFill>
                  <a:schemeClr val="tx2">
                    <a:lumMod val="75000"/>
                  </a:schemeClr>
                </a:solidFill>
                <a:latin typeface="Times New Roman Mon" pitchFamily="18" charset="0"/>
              </a:rPr>
              <a:t>çºâ</a:t>
            </a:r>
            <a:r>
              <a:rPr lang="en-US" dirty="0" smtClean="0">
                <a:solidFill>
                  <a:schemeClr val="tx2">
                    <a:lumMod val="75000"/>
                  </a:schemeClr>
                </a:solidFill>
                <a:latin typeface="Times New Roman Mon" pitchFamily="18" charset="0"/>
              </a:rPr>
              <a:t> </a:t>
            </a:r>
            <a:r>
              <a:rPr lang="en-US" dirty="0" err="1" smtClean="0">
                <a:solidFill>
                  <a:schemeClr val="tx2">
                    <a:lumMod val="75000"/>
                  </a:schemeClr>
                </a:solidFill>
                <a:latin typeface="Times New Roman Mon" pitchFamily="18" charset="0"/>
              </a:rPr>
              <a:t>òàâèõ</a:t>
            </a:r>
            <a:endParaRPr lang="en-US" dirty="0" smtClean="0">
              <a:solidFill>
                <a:schemeClr val="tx2">
                  <a:lumMod val="75000"/>
                </a:schemeClr>
              </a:solidFill>
              <a:latin typeface="Times New Roman Mon" pitchFamily="18" charset="0"/>
            </a:endParaRPr>
          </a:p>
          <a:p>
            <a:pPr marL="609600" lvl="0" indent="-609600" algn="just">
              <a:lnSpc>
                <a:spcPct val="80000"/>
              </a:lnSpc>
              <a:spcBef>
                <a:spcPct val="20000"/>
              </a:spcBef>
              <a:defRPr/>
            </a:pPr>
            <a:endParaRPr lang="en-US" dirty="0">
              <a:solidFill>
                <a:schemeClr val="tx2">
                  <a:lumMod val="75000"/>
                </a:schemeClr>
              </a:solidFill>
              <a:latin typeface="Times New Roman Mon" pitchFamily="18" charset="0"/>
            </a:endParaRPr>
          </a:p>
        </p:txBody>
      </p:sp>
      <p:cxnSp>
        <p:nvCxnSpPr>
          <p:cNvPr id="7" name="Straight Arrow Connector 6"/>
          <p:cNvCxnSpPr/>
          <p:nvPr/>
        </p:nvCxnSpPr>
        <p:spPr>
          <a:xfrm flipV="1">
            <a:off x="1981200" y="3581400"/>
            <a:ext cx="0" cy="1447800"/>
          </a:xfrm>
          <a:prstGeom prst="straightConnector1">
            <a:avLst/>
          </a:prstGeom>
          <a:ln>
            <a:solidFill>
              <a:srgbClr val="92D050"/>
            </a:solidFill>
            <a:tailEnd type="arrow"/>
          </a:ln>
        </p:spPr>
        <p:style>
          <a:lnRef idx="2">
            <a:schemeClr val="accent6"/>
          </a:lnRef>
          <a:fillRef idx="0">
            <a:schemeClr val="accent6"/>
          </a:fillRef>
          <a:effectRef idx="1">
            <a:schemeClr val="accent6"/>
          </a:effectRef>
          <a:fontRef idx="minor">
            <a:schemeClr val="tx1"/>
          </a:fontRef>
        </p:style>
      </p:cxn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69634" name="Picture 2" descr="C:\Users\eegii\Pictures\pdf to jpg\10004.jpg"/>
          <p:cNvPicPr>
            <a:picLocks noChangeAspect="1" noChangeArrowheads="1"/>
          </p:cNvPicPr>
          <p:nvPr/>
        </p:nvPicPr>
        <p:blipFill>
          <a:blip r:embed="rId3" cstate="print"/>
          <a:srcRect/>
          <a:stretch>
            <a:fillRect/>
          </a:stretch>
        </p:blipFill>
        <p:spPr bwMode="auto">
          <a:xfrm>
            <a:off x="762000" y="609600"/>
            <a:ext cx="8216900" cy="6034231"/>
          </a:xfrm>
          <a:prstGeom prst="rect">
            <a:avLst/>
          </a:prstGeom>
          <a:noFill/>
        </p:spPr>
      </p:pic>
    </p:spTree>
  </p:cSld>
  <p:clrMapOvr>
    <a:masterClrMapping/>
  </p:clrMapOvr>
  <p:transition>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70658" name="Picture 2" descr="D:\Z;FILE\C disk\D disk\d\MAL TOOLLOGO MAYAGT\mayagt-6a.JPG"/>
          <p:cNvPicPr>
            <a:picLocks noChangeAspect="1" noChangeArrowheads="1"/>
          </p:cNvPicPr>
          <p:nvPr/>
        </p:nvPicPr>
        <p:blipFill>
          <a:blip r:embed="rId3" cstate="print"/>
          <a:srcRect r="7842" b="46195"/>
          <a:stretch>
            <a:fillRect/>
          </a:stretch>
        </p:blipFill>
        <p:spPr bwMode="auto">
          <a:xfrm>
            <a:off x="424042" y="533400"/>
            <a:ext cx="7957958" cy="6010798"/>
          </a:xfrm>
          <a:prstGeom prst="rect">
            <a:avLst/>
          </a:prstGeom>
          <a:noFill/>
        </p:spPr>
      </p:pic>
    </p:spTree>
  </p:cSld>
  <p:clrMapOvr>
    <a:masterClrMapping/>
  </p:clrMapOvr>
  <p:transition>
    <p:comb/>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4" name="Picture 3" descr="D:\Z;FILE\C disk\D disk\d\MAL TOOLLOGO MAYAGT\mayagt9.JPG"/>
          <p:cNvPicPr>
            <a:picLocks noChangeAspect="1" noChangeArrowheads="1"/>
          </p:cNvPicPr>
          <p:nvPr/>
        </p:nvPicPr>
        <p:blipFill>
          <a:blip r:embed="rId3" cstate="print"/>
          <a:srcRect t="3419" b="11111"/>
          <a:stretch>
            <a:fillRect/>
          </a:stretch>
        </p:blipFill>
        <p:spPr bwMode="auto">
          <a:xfrm>
            <a:off x="841375" y="685800"/>
            <a:ext cx="8302625" cy="5485206"/>
          </a:xfrm>
          <a:prstGeom prst="rect">
            <a:avLst/>
          </a:prstGeom>
          <a:noFill/>
        </p:spPr>
      </p:pic>
    </p:spTree>
  </p:cSld>
  <p:clrMapOvr>
    <a:masterClrMapping/>
  </p:clrMapOvr>
  <p:transition>
    <p:comb/>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71681" name="Rectangle 1"/>
          <p:cNvSpPr>
            <a:spLocks noChangeArrowheads="1"/>
          </p:cNvSpPr>
          <p:nvPr/>
        </p:nvSpPr>
        <p:spPr bwMode="auto">
          <a:xfrm>
            <a:off x="1371600" y="685800"/>
            <a:ext cx="5562600" cy="523220"/>
          </a:xfrm>
          <a:prstGeom prst="rect">
            <a:avLst/>
          </a:prstGeom>
          <a:noFill/>
          <a:ln w="9525" cap="flat" cmpd="sng" algn="ctr">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mn-MN"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Мал тооллогын програмын талаар</a:t>
            </a:r>
            <a:endParaRPr kumimoji="0" lang="mn-MN" sz="2800" b="0" i="0" u="none" strike="noStrike" cap="none" normalizeH="0" baseline="0" dirty="0" smtClean="0">
              <a:ln>
                <a:noFill/>
              </a:ln>
              <a:solidFill>
                <a:schemeClr val="tx1"/>
              </a:solidFill>
              <a:effectLst/>
              <a:latin typeface="Arial Mon" pitchFamily="34" charset="0"/>
            </a:endParaRPr>
          </a:p>
        </p:txBody>
      </p:sp>
      <p:sp>
        <p:nvSpPr>
          <p:cNvPr id="71682" name="Rectangle 2"/>
          <p:cNvSpPr>
            <a:spLocks noChangeArrowheads="1"/>
          </p:cNvSpPr>
          <p:nvPr/>
        </p:nvSpPr>
        <p:spPr bwMode="auto">
          <a:xfrm>
            <a:off x="685800" y="1340108"/>
            <a:ext cx="8458200" cy="4832092"/>
          </a:xfrm>
          <a:prstGeom prst="rect">
            <a:avLst/>
          </a:prstGeom>
          <a:noFill/>
          <a:ln w="9525" cap="flat" cmpd="sng" algn="ctr">
            <a:noFill/>
            <a:prstDash val="solid"/>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mn-MN"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Вэб програм </a:t>
            </a:r>
            <a:r>
              <a:rPr lang="mn-MN" sz="2400" dirty="0" smtClean="0">
                <a:latin typeface="Times New Roman" pitchFamily="18" charset="0"/>
                <a:ea typeface="Calibri" pitchFamily="34" charset="0"/>
                <a:cs typeface="Times New Roman" pitchFamily="18" charset="0"/>
              </a:rPr>
              <a:t>нь </a:t>
            </a:r>
            <a:r>
              <a:rPr kumimoji="0" lang="mn-MN"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ҮСХ-ны вэб серверт ажиллана, мөн ҮСХ-ны мэдээллийн сангийн серверт бүх мэдээлэл хадгалагдана. Програм тараахгүй, нэмэлт инсталл шаардлагагүй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Internet explorer, Mozilla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FireFox</a:t>
            </a:r>
            <a:r>
              <a:rPr kumimoji="0" lang="mn-MN"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суусан байхад хангалттай.</a:t>
            </a:r>
          </a:p>
          <a:p>
            <a:pPr algn="just">
              <a:buFontTx/>
              <a:buChar char="•"/>
            </a:pPr>
            <a:r>
              <a:rPr lang="mn-MN" sz="2400" dirty="0">
                <a:latin typeface="Times New Roman" pitchFamily="18" charset="0"/>
                <a:cs typeface="Times New Roman" pitchFamily="18" charset="0"/>
              </a:rPr>
              <a:t>Програм нь өрх, ААН бүрийн мэдээллийг шивэх, засах, сумын дүнгийн оны эхний малыг шалгах, сумын нэгтгэл үр дүнг боловсруулах гэсэн үндсэн хэсэгүүдтэй хийгдэж байна</a:t>
            </a:r>
            <a:r>
              <a:rPr lang="mn-MN" sz="2400" dirty="0" smtClean="0">
                <a:latin typeface="Times New Roman" pitchFamily="18" charset="0"/>
                <a:cs typeface="Times New Roman" pitchFamily="18" charset="0"/>
              </a:rPr>
              <a:t>.</a:t>
            </a:r>
          </a:p>
          <a:p>
            <a:pPr lvl="0" algn="just">
              <a:buFontTx/>
              <a:buChar char="•"/>
            </a:pPr>
            <a:r>
              <a:rPr lang="mn-MN" sz="2400" dirty="0">
                <a:latin typeface="Times New Roman" pitchFamily="18" charset="0"/>
                <a:cs typeface="Times New Roman" pitchFamily="18" charset="0"/>
              </a:rPr>
              <a:t>Бүх мэдээлэл ҮСХ-ны серверт шууд хадгалагдах учир орон нутагт нэгтгэл хийх ажил хийгдэхгүй. Харин тухайн аймаг, сум шивж дууслаа гэсэн мэдээлэл өгсөн үед ҮСХ-ноос эрхийг хааж, мал тооллогын мэдээг гаргана.</a:t>
            </a:r>
            <a:endParaRPr lang="en-US" sz="2400" dirty="0">
              <a:latin typeface="Times New Roman" pitchFamily="18" charset="0"/>
              <a:cs typeface="Times New Roman" pitchFamily="18" charset="0"/>
            </a:endParaRPr>
          </a:p>
          <a:p>
            <a:pPr algn="just">
              <a:buFontTx/>
              <a:buChar char="•"/>
            </a:pPr>
            <a:endParaRPr lang="en-US" sz="2400" dirty="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mn-MN"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comb/>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l="43810" b="4444"/>
          <a:stretch>
            <a:fillRect/>
          </a:stretch>
        </p:blipFill>
        <p:spPr bwMode="auto">
          <a:xfrm>
            <a:off x="2438400" y="2887850"/>
            <a:ext cx="6705600" cy="3665349"/>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l="24762" t="10370" r="60952" b="68889"/>
          <a:stretch>
            <a:fillRect/>
          </a:stretch>
        </p:blipFill>
        <p:spPr bwMode="auto">
          <a:xfrm>
            <a:off x="762000" y="609600"/>
            <a:ext cx="4572000" cy="2133600"/>
          </a:xfrm>
          <a:prstGeom prst="rect">
            <a:avLst/>
          </a:prstGeom>
          <a:noFill/>
          <a:ln w="9525">
            <a:noFill/>
            <a:miter lim="800000"/>
            <a:headEnd/>
            <a:tailEnd/>
          </a:ln>
          <a:effectLst/>
        </p:spPr>
      </p:pic>
    </p:spTree>
  </p:cSld>
  <p:clrMapOvr>
    <a:masterClrMapping/>
  </p:clrMapOvr>
  <p:transition>
    <p:comb/>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l="42857" r="19524" b="33333"/>
          <a:stretch>
            <a:fillRect/>
          </a:stretch>
        </p:blipFill>
        <p:spPr bwMode="auto">
          <a:xfrm>
            <a:off x="850053" y="838200"/>
            <a:ext cx="8293947" cy="4724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l="42857" t="370" r="17619" b="10741"/>
          <a:stretch>
            <a:fillRect/>
          </a:stretch>
        </p:blipFill>
        <p:spPr bwMode="auto">
          <a:xfrm>
            <a:off x="2362200" y="1752600"/>
            <a:ext cx="6477000" cy="4682168"/>
          </a:xfrm>
          <a:prstGeom prst="rect">
            <a:avLst/>
          </a:prstGeom>
          <a:noFill/>
          <a:ln w="9525">
            <a:noFill/>
            <a:miter lim="800000"/>
            <a:headEnd/>
            <a:tailEnd/>
          </a:ln>
          <a:effectLst/>
        </p:spPr>
      </p:pic>
    </p:spTree>
  </p:cSld>
  <p:clrMapOvr>
    <a:masterClrMapping/>
  </p:clrMapOvr>
  <p:transition>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381000"/>
            <a:ext cx="8229600" cy="944563"/>
          </a:xfrm>
        </p:spPr>
        <p:txBody>
          <a:bodyPr/>
          <a:lstStyle/>
          <a:p>
            <a:r>
              <a:rPr lang="en-US" sz="3200" b="1" dirty="0" err="1" smtClean="0">
                <a:solidFill>
                  <a:schemeClr val="tx2"/>
                </a:solidFill>
                <a:latin typeface="Arial Mon" pitchFamily="34" charset="0"/>
                <a:cs typeface="Arial" charset="0"/>
              </a:rPr>
              <a:t>Ìàë</a:t>
            </a:r>
            <a:r>
              <a:rPr lang="en-US" sz="3200" b="1" dirty="0" smtClean="0">
                <a:solidFill>
                  <a:schemeClr val="tx2"/>
                </a:solidFill>
                <a:latin typeface="Arial Mon" pitchFamily="34" charset="0"/>
                <a:cs typeface="Arial" charset="0"/>
              </a:rPr>
              <a:t> </a:t>
            </a:r>
            <a:r>
              <a:rPr lang="en-US" sz="3200" b="1" dirty="0" err="1" smtClean="0">
                <a:solidFill>
                  <a:schemeClr val="tx2"/>
                </a:solidFill>
                <a:latin typeface="Arial Mon" pitchFamily="34" charset="0"/>
                <a:cs typeface="Arial" charset="0"/>
              </a:rPr>
              <a:t>òîîëëîãîä</a:t>
            </a:r>
            <a:r>
              <a:rPr lang="en-US" sz="3200" b="1" dirty="0" smtClean="0">
                <a:solidFill>
                  <a:schemeClr val="tx2"/>
                </a:solidFill>
                <a:latin typeface="Arial Mon" pitchFamily="34" charset="0"/>
                <a:cs typeface="Arial" charset="0"/>
              </a:rPr>
              <a:t> </a:t>
            </a:r>
            <a:r>
              <a:rPr lang="en-US" sz="3200" b="1" dirty="0" err="1" smtClean="0">
                <a:solidFill>
                  <a:schemeClr val="tx2"/>
                </a:solidFill>
                <a:latin typeface="Arial Mon" pitchFamily="34" charset="0"/>
                <a:cs typeface="Arial" charset="0"/>
              </a:rPr>
              <a:t>àíõààðàõ</a:t>
            </a:r>
            <a:r>
              <a:rPr lang="en-US" sz="3200" b="1" dirty="0" smtClean="0">
                <a:solidFill>
                  <a:schemeClr val="tx2"/>
                </a:solidFill>
                <a:latin typeface="Arial Mon" pitchFamily="34" charset="0"/>
                <a:cs typeface="Arial" charset="0"/>
              </a:rPr>
              <a:t> </a:t>
            </a:r>
            <a:r>
              <a:rPr lang="en-US" sz="3200" b="1" dirty="0" err="1" smtClean="0">
                <a:solidFill>
                  <a:schemeClr val="tx2"/>
                </a:solidFill>
                <a:latin typeface="Arial Mon" pitchFamily="34" charset="0"/>
                <a:cs typeface="Arial" charset="0"/>
              </a:rPr>
              <a:t>ç¿éëñ</a:t>
            </a:r>
            <a:endParaRPr lang="en-US" sz="3200" dirty="0" smtClean="0">
              <a:solidFill>
                <a:schemeClr val="tx2"/>
              </a:solidFill>
              <a:latin typeface="Arial Mon" pitchFamily="34" charset="0"/>
            </a:endParaRPr>
          </a:p>
        </p:txBody>
      </p:sp>
      <p:sp>
        <p:nvSpPr>
          <p:cNvPr id="20483" name="Content Placeholder 2"/>
          <p:cNvSpPr>
            <a:spLocks noGrp="1"/>
          </p:cNvSpPr>
          <p:nvPr>
            <p:ph idx="1"/>
          </p:nvPr>
        </p:nvSpPr>
        <p:spPr>
          <a:xfrm>
            <a:off x="457200" y="1219200"/>
            <a:ext cx="8229600" cy="4525963"/>
          </a:xfrm>
        </p:spPr>
        <p:txBody>
          <a:bodyPr/>
          <a:lstStyle/>
          <a:p>
            <a:pPr algn="just"/>
            <a:r>
              <a:rPr lang="mn-MN" sz="2000" dirty="0" smtClean="0">
                <a:latin typeface="Arial" charset="0"/>
                <a:cs typeface="Arial" charset="0"/>
              </a:rPr>
              <a:t>Аймаг, нийслэл, сум, дүүрэгт мал тооллогын бэлтгэл, зохион байгуулалтыг хангуулах</a:t>
            </a:r>
          </a:p>
          <a:p>
            <a:pPr algn="just"/>
            <a:endParaRPr lang="mn-MN" sz="2000" dirty="0" smtClean="0">
              <a:latin typeface="Arial" charset="0"/>
              <a:cs typeface="Arial" charset="0"/>
            </a:endParaRPr>
          </a:p>
          <a:p>
            <a:pPr algn="just"/>
            <a:r>
              <a:rPr lang="mn-MN" sz="2000" dirty="0" smtClean="0">
                <a:latin typeface="Arial" charset="0"/>
                <a:cs typeface="Arial" charset="0"/>
              </a:rPr>
              <a:t>Тооллогыг чанартай үнэн зөв явуулахад чиглэсэн мал тооллогын комиссыг тухайн шатны Засаг даргаар ахлуулан шинэчлэн байгуулж ажилд нь оруулах</a:t>
            </a:r>
          </a:p>
          <a:p>
            <a:pPr algn="just"/>
            <a:endParaRPr lang="mn-MN" sz="2000" dirty="0" smtClean="0">
              <a:latin typeface="Arial" charset="0"/>
              <a:cs typeface="Arial" charset="0"/>
            </a:endParaRPr>
          </a:p>
          <a:p>
            <a:pPr algn="just"/>
            <a:r>
              <a:rPr lang="mn-MN" sz="2000" dirty="0" smtClean="0">
                <a:latin typeface="Arial" charset="0"/>
                <a:cs typeface="Arial" charset="0"/>
              </a:rPr>
              <a:t>Сум, дүүрэг, баг, хорооны нутаг дэвсгэрт байгаа мал, ялангуяа адуу, тэмээ, үхрийг газар дээр нь биечлэн үзэж, тооллогод бүрэн хамруулах</a:t>
            </a:r>
          </a:p>
          <a:p>
            <a:pPr algn="just"/>
            <a:endParaRPr lang="mn-MN" sz="2000" dirty="0" smtClean="0">
              <a:latin typeface="Arial" charset="0"/>
              <a:cs typeface="Arial" charset="0"/>
            </a:endParaRPr>
          </a:p>
          <a:p>
            <a:pPr algn="just"/>
            <a:r>
              <a:rPr lang="mn-MN" sz="2000" dirty="0" smtClean="0">
                <a:latin typeface="Arial" charset="0"/>
                <a:cs typeface="Arial" charset="0"/>
              </a:rPr>
              <a:t>Тооллогод дадлага, туршлагатай болон залуу хүмүүсийг хослуулан ажиллуулах,</a:t>
            </a:r>
          </a:p>
        </p:txBody>
      </p:sp>
    </p:spTree>
  </p:cSld>
  <p:clrMapOvr>
    <a:masterClrMapping/>
  </p:clrMapOvr>
  <p:transition>
    <p:comb/>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z="3200" b="1" dirty="0" err="1" smtClean="0">
                <a:solidFill>
                  <a:schemeClr val="tx2"/>
                </a:solidFill>
                <a:latin typeface="Arial Mon" pitchFamily="34" charset="0"/>
                <a:cs typeface="Arial" charset="0"/>
              </a:rPr>
              <a:t>Ìàë</a:t>
            </a:r>
            <a:r>
              <a:rPr lang="en-US" sz="3200" b="1" dirty="0" smtClean="0">
                <a:solidFill>
                  <a:schemeClr val="tx2"/>
                </a:solidFill>
                <a:latin typeface="Arial Mon" pitchFamily="34" charset="0"/>
                <a:cs typeface="Arial" charset="0"/>
              </a:rPr>
              <a:t> </a:t>
            </a:r>
            <a:r>
              <a:rPr lang="en-US" sz="3200" b="1" dirty="0" err="1" smtClean="0">
                <a:solidFill>
                  <a:schemeClr val="tx2"/>
                </a:solidFill>
                <a:latin typeface="Arial Mon" pitchFamily="34" charset="0"/>
                <a:cs typeface="Arial" charset="0"/>
              </a:rPr>
              <a:t>òîîëëîãîä</a:t>
            </a:r>
            <a:r>
              <a:rPr lang="en-US" sz="3200" b="1" dirty="0" smtClean="0">
                <a:solidFill>
                  <a:schemeClr val="tx2"/>
                </a:solidFill>
                <a:latin typeface="Arial Mon" pitchFamily="34" charset="0"/>
                <a:cs typeface="Arial" charset="0"/>
              </a:rPr>
              <a:t> </a:t>
            </a:r>
            <a:r>
              <a:rPr lang="en-US" sz="3200" b="1" dirty="0" err="1" smtClean="0">
                <a:solidFill>
                  <a:schemeClr val="tx2"/>
                </a:solidFill>
                <a:latin typeface="Arial Mon" pitchFamily="34" charset="0"/>
                <a:cs typeface="Arial" charset="0"/>
              </a:rPr>
              <a:t>àíõààðàõ</a:t>
            </a:r>
            <a:r>
              <a:rPr lang="en-US" sz="3200" b="1" dirty="0" smtClean="0">
                <a:solidFill>
                  <a:schemeClr val="tx2"/>
                </a:solidFill>
                <a:latin typeface="Arial Mon" pitchFamily="34" charset="0"/>
                <a:cs typeface="Arial" charset="0"/>
              </a:rPr>
              <a:t> </a:t>
            </a:r>
            <a:r>
              <a:rPr lang="en-US" sz="3200" b="1" dirty="0" err="1" smtClean="0">
                <a:solidFill>
                  <a:schemeClr val="tx2"/>
                </a:solidFill>
                <a:latin typeface="Arial Mon" pitchFamily="34" charset="0"/>
                <a:cs typeface="Arial" charset="0"/>
              </a:rPr>
              <a:t>ç¿éëñ</a:t>
            </a:r>
            <a:endParaRPr lang="en-US" sz="3200" dirty="0" smtClean="0">
              <a:solidFill>
                <a:schemeClr val="tx2"/>
              </a:solidFill>
              <a:latin typeface="Arial Mon" pitchFamily="34" charset="0"/>
            </a:endParaRPr>
          </a:p>
        </p:txBody>
      </p:sp>
      <p:sp>
        <p:nvSpPr>
          <p:cNvPr id="21507" name="Content Placeholder 2"/>
          <p:cNvSpPr>
            <a:spLocks noGrp="1"/>
          </p:cNvSpPr>
          <p:nvPr>
            <p:ph idx="1"/>
          </p:nvPr>
        </p:nvSpPr>
        <p:spPr>
          <a:xfrm>
            <a:off x="533400" y="1295400"/>
            <a:ext cx="8229600" cy="4525963"/>
          </a:xfrm>
        </p:spPr>
        <p:txBody>
          <a:bodyPr/>
          <a:lstStyle/>
          <a:p>
            <a:pPr algn="just"/>
            <a:r>
              <a:rPr lang="mn-MN" sz="2000" dirty="0" smtClean="0">
                <a:latin typeface="Arial" charset="0"/>
                <a:cs typeface="Arial" charset="0"/>
              </a:rPr>
              <a:t>Тооллогод тавих хяналт, шалгалтын үр нөлөөг дээшлүүлж, нийт тоолсон өрхийн 10-аас доошгүй хувьд хяналтын тооллого явуулах</a:t>
            </a:r>
          </a:p>
          <a:p>
            <a:pPr algn="just"/>
            <a:endParaRPr lang="mn-MN" sz="2000" dirty="0" smtClean="0">
              <a:latin typeface="Arial" charset="0"/>
              <a:cs typeface="Arial" charset="0"/>
            </a:endParaRPr>
          </a:p>
          <a:p>
            <a:pPr algn="just"/>
            <a:r>
              <a:rPr lang="mn-MN" sz="2000" dirty="0" smtClean="0">
                <a:latin typeface="Arial" charset="0"/>
                <a:cs typeface="Arial" charset="0"/>
              </a:rPr>
              <a:t>Орон нутагт шат шатандаа мал тооллоготой холбогдсон сургалт семинар зохион байгуулах</a:t>
            </a:r>
          </a:p>
          <a:p>
            <a:pPr algn="just"/>
            <a:endParaRPr lang="mn-MN" sz="2000" dirty="0" smtClean="0">
              <a:latin typeface="Arial" charset="0"/>
              <a:cs typeface="Arial" charset="0"/>
            </a:endParaRPr>
          </a:p>
          <a:p>
            <a:pPr algn="just"/>
            <a:r>
              <a:rPr lang="mn-MN" sz="2000" dirty="0" smtClean="0">
                <a:latin typeface="Arial" charset="0"/>
                <a:cs typeface="Arial" charset="0"/>
              </a:rPr>
              <a:t>Баг, дүүргийн нутаг дэвсгэрт тооллогод оролцох хүмүүсийг хуваарилан, хариуцах ажлын чиглэл гаргах, хувийн бэлтгэлийг нь хангуулж, унаа, шатахууны асуудлыг бүрэн шийдвэрлүүлэх</a:t>
            </a:r>
          </a:p>
          <a:p>
            <a:pPr algn="just"/>
            <a:endParaRPr lang="mn-MN" sz="2000" dirty="0" smtClean="0">
              <a:latin typeface="Arial" charset="0"/>
              <a:cs typeface="Arial" charset="0"/>
            </a:endParaRPr>
          </a:p>
          <a:p>
            <a:pPr algn="just"/>
            <a:r>
              <a:rPr lang="mn-MN" sz="2000" dirty="0" smtClean="0">
                <a:latin typeface="Arial" charset="0"/>
                <a:cs typeface="Arial" charset="0"/>
              </a:rPr>
              <a:t>Орон нутгийн радио, телевизээр сурталчилгаа хийх, малчдыг мал тооллогод идэвхтэй оролцуулах талаар  уриалах</a:t>
            </a:r>
          </a:p>
          <a:p>
            <a:pPr algn="just"/>
            <a:endParaRPr lang="en-US" sz="2000" dirty="0" smtClean="0"/>
          </a:p>
          <a:p>
            <a:pPr algn="just"/>
            <a:endParaRPr lang="en-US" sz="2000" dirty="0" smtClean="0"/>
          </a:p>
        </p:txBody>
      </p:sp>
    </p:spTree>
  </p:cSld>
  <p:clrMapOvr>
    <a:masterClrMapping/>
  </p:clrMapOvr>
  <p:transition>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457200" y="533400"/>
            <a:ext cx="8229600" cy="1219200"/>
          </a:xfrm>
        </p:spPr>
        <p:txBody>
          <a:bodyPr/>
          <a:lstStyle/>
          <a:p>
            <a:r>
              <a:rPr lang="en-US" sz="3600" b="1" dirty="0" smtClean="0">
                <a:latin typeface="Arial" charset="0"/>
                <a:cs typeface="Arial" charset="0"/>
              </a:rPr>
              <a:t/>
            </a:r>
            <a:br>
              <a:rPr lang="en-US" sz="3600" b="1" dirty="0" smtClean="0">
                <a:latin typeface="Arial" charset="0"/>
                <a:cs typeface="Arial" charset="0"/>
              </a:rPr>
            </a:br>
            <a:r>
              <a:rPr lang="ru-RU" sz="3200" b="1" dirty="0" smtClean="0">
                <a:solidFill>
                  <a:schemeClr val="tx2"/>
                </a:solidFill>
                <a:latin typeface="Arial" charset="0"/>
                <a:cs typeface="Arial" charset="0"/>
              </a:rPr>
              <a:t>Мал тооллого явуулах </a:t>
            </a:r>
            <a:br>
              <a:rPr lang="ru-RU" sz="3200" b="1" dirty="0" smtClean="0">
                <a:solidFill>
                  <a:schemeClr val="tx2"/>
                </a:solidFill>
                <a:latin typeface="Arial" charset="0"/>
                <a:cs typeface="Arial" charset="0"/>
              </a:rPr>
            </a:br>
            <a:r>
              <a:rPr lang="ru-RU" sz="3200" b="1" dirty="0" smtClean="0">
                <a:solidFill>
                  <a:schemeClr val="tx2"/>
                </a:solidFill>
                <a:latin typeface="Arial" charset="0"/>
                <a:cs typeface="Arial" charset="0"/>
              </a:rPr>
              <a:t>үндэслэл, зорилго</a:t>
            </a:r>
            <a:br>
              <a:rPr lang="ru-RU" sz="3200" b="1" dirty="0" smtClean="0">
                <a:solidFill>
                  <a:schemeClr val="tx2"/>
                </a:solidFill>
                <a:latin typeface="Arial" charset="0"/>
                <a:cs typeface="Arial" charset="0"/>
              </a:rPr>
            </a:br>
            <a:endParaRPr lang="en-US" sz="3600" dirty="0" smtClean="0">
              <a:solidFill>
                <a:schemeClr val="tx2"/>
              </a:solidFill>
              <a:latin typeface="Arial" charset="0"/>
              <a:cs typeface="Arial" charset="0"/>
            </a:endParaRPr>
          </a:p>
        </p:txBody>
      </p:sp>
      <p:sp>
        <p:nvSpPr>
          <p:cNvPr id="6147" name="Content Placeholder 2"/>
          <p:cNvSpPr>
            <a:spLocks noGrp="1"/>
          </p:cNvSpPr>
          <p:nvPr>
            <p:ph idx="1"/>
          </p:nvPr>
        </p:nvSpPr>
        <p:spPr>
          <a:xfrm>
            <a:off x="838200" y="1676400"/>
            <a:ext cx="7848600" cy="4373563"/>
          </a:xfrm>
        </p:spPr>
        <p:txBody>
          <a:bodyPr/>
          <a:lstStyle/>
          <a:p>
            <a:pPr algn="just"/>
            <a:r>
              <a:rPr lang="mn-MN" sz="2400" b="1" dirty="0" smtClean="0">
                <a:solidFill>
                  <a:schemeClr val="tx2"/>
                </a:solidFill>
                <a:latin typeface="Arial" charset="0"/>
                <a:cs typeface="Arial" charset="0"/>
              </a:rPr>
              <a:t>Мал тооллогын зорилго:</a:t>
            </a:r>
          </a:p>
          <a:p>
            <a:pPr algn="just"/>
            <a:r>
              <a:rPr lang="mn-MN" sz="2400" b="1" dirty="0" smtClean="0">
                <a:solidFill>
                  <a:schemeClr val="tx2"/>
                </a:solidFill>
                <a:latin typeface="Arial" charset="0"/>
                <a:cs typeface="Arial" charset="0"/>
              </a:rPr>
              <a:t>Мал, амьтдын өсөлт, бууралт, сүргийн бүтцэд гарч байгаа өөрчлөлтийг тодорхойлох</a:t>
            </a:r>
          </a:p>
          <a:p>
            <a:pPr algn="just"/>
            <a:endParaRPr lang="mn-MN" sz="2400" b="1" dirty="0" smtClean="0">
              <a:solidFill>
                <a:schemeClr val="tx2"/>
              </a:solidFill>
              <a:latin typeface="Arial" charset="0"/>
              <a:cs typeface="Arial" charset="0"/>
            </a:endParaRPr>
          </a:p>
          <a:p>
            <a:pPr algn="just"/>
            <a:r>
              <a:rPr lang="mn-MN" sz="2400" b="1" dirty="0" smtClean="0">
                <a:solidFill>
                  <a:schemeClr val="tx2"/>
                </a:solidFill>
                <a:latin typeface="Arial" charset="0"/>
                <a:cs typeface="Arial" charset="0"/>
              </a:rPr>
              <a:t>Мал аж ахуйн салбарын үйлдвэрлэлийн бодит хэмжээг тооцож, тодорхойлох, дүн шинжилгээ хийх</a:t>
            </a:r>
          </a:p>
          <a:p>
            <a:pPr algn="just"/>
            <a:endParaRPr lang="mn-MN" sz="2400" b="1" dirty="0" smtClean="0">
              <a:solidFill>
                <a:schemeClr val="tx2"/>
              </a:solidFill>
              <a:latin typeface="Arial" charset="0"/>
              <a:cs typeface="Arial" charset="0"/>
            </a:endParaRPr>
          </a:p>
          <a:p>
            <a:pPr algn="just"/>
            <a:r>
              <a:rPr lang="mn-MN" sz="2400" b="1" dirty="0" smtClean="0">
                <a:solidFill>
                  <a:schemeClr val="tx2"/>
                </a:solidFill>
                <a:latin typeface="Arial" charset="0"/>
                <a:cs typeface="Arial" charset="0"/>
              </a:rPr>
              <a:t>Хөдөө аж ахуйн салбарыг хөгжүүлэх талаар төр засгийн бодлого боловсруулах,  хэрэгжилтийг дүгнэхэд шаардагдах мэдээллийг бэлтгэх</a:t>
            </a:r>
          </a:p>
          <a:p>
            <a:pPr algn="just"/>
            <a:endParaRPr lang="en-US" sz="3600" dirty="0" smtClean="0"/>
          </a:p>
          <a:p>
            <a:pPr algn="just"/>
            <a:endParaRPr lang="en-US" sz="3600" dirty="0" smtClean="0"/>
          </a:p>
        </p:txBody>
      </p:sp>
    </p:spTree>
  </p:cSld>
  <p:clrMapOvr>
    <a:masterClrMapping/>
  </p:clrMapOvr>
  <p:transition>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a:xfrm>
            <a:off x="609600" y="609600"/>
            <a:ext cx="8229600" cy="762000"/>
          </a:xfrm>
        </p:spPr>
        <p:txBody>
          <a:bodyPr/>
          <a:lstStyle/>
          <a:p>
            <a:r>
              <a:rPr lang="en-US" sz="3200" b="1" dirty="0" err="1" smtClean="0">
                <a:solidFill>
                  <a:schemeClr val="tx2"/>
                </a:solidFill>
                <a:latin typeface="Arial Mon" pitchFamily="34" charset="0"/>
                <a:cs typeface="Arial" charset="0"/>
              </a:rPr>
              <a:t>Ìàë</a:t>
            </a:r>
            <a:r>
              <a:rPr lang="en-US" sz="3200" b="1" dirty="0" smtClean="0">
                <a:solidFill>
                  <a:schemeClr val="tx2"/>
                </a:solidFill>
                <a:latin typeface="Arial Mon" pitchFamily="34" charset="0"/>
                <a:cs typeface="Arial" charset="0"/>
              </a:rPr>
              <a:t> </a:t>
            </a:r>
            <a:r>
              <a:rPr lang="en-US" sz="3200" b="1" dirty="0" err="1" smtClean="0">
                <a:solidFill>
                  <a:schemeClr val="tx2"/>
                </a:solidFill>
                <a:latin typeface="Arial Mon" pitchFamily="34" charset="0"/>
                <a:cs typeface="Arial" charset="0"/>
              </a:rPr>
              <a:t>òîîëëîãîä</a:t>
            </a:r>
            <a:r>
              <a:rPr lang="en-US" sz="3200" b="1" dirty="0" smtClean="0">
                <a:solidFill>
                  <a:schemeClr val="tx2"/>
                </a:solidFill>
                <a:latin typeface="Arial Mon" pitchFamily="34" charset="0"/>
                <a:cs typeface="Arial" charset="0"/>
              </a:rPr>
              <a:t> </a:t>
            </a:r>
            <a:r>
              <a:rPr lang="en-US" sz="3200" b="1" dirty="0" err="1" smtClean="0">
                <a:solidFill>
                  <a:schemeClr val="tx2"/>
                </a:solidFill>
                <a:latin typeface="Arial Mon" pitchFamily="34" charset="0"/>
                <a:cs typeface="Arial" charset="0"/>
              </a:rPr>
              <a:t>àíõààðàõ</a:t>
            </a:r>
            <a:r>
              <a:rPr lang="en-US" sz="3200" b="1" dirty="0" smtClean="0">
                <a:solidFill>
                  <a:schemeClr val="tx2"/>
                </a:solidFill>
                <a:latin typeface="Arial Mon" pitchFamily="34" charset="0"/>
                <a:cs typeface="Arial" charset="0"/>
              </a:rPr>
              <a:t> </a:t>
            </a:r>
            <a:r>
              <a:rPr lang="en-US" sz="3200" b="1" dirty="0" err="1" smtClean="0">
                <a:solidFill>
                  <a:schemeClr val="tx2"/>
                </a:solidFill>
                <a:latin typeface="Arial Mon" pitchFamily="34" charset="0"/>
                <a:cs typeface="Arial" charset="0"/>
              </a:rPr>
              <a:t>ç¿éëñ</a:t>
            </a:r>
            <a:endParaRPr lang="en-US" sz="3200" b="1" dirty="0" smtClean="0">
              <a:solidFill>
                <a:schemeClr val="tx2"/>
              </a:solidFill>
              <a:latin typeface="Arial Mon" pitchFamily="34" charset="0"/>
              <a:cs typeface="Arial" charset="0"/>
            </a:endParaRPr>
          </a:p>
        </p:txBody>
      </p:sp>
      <p:sp>
        <p:nvSpPr>
          <p:cNvPr id="22531" name="Content Placeholder 2"/>
          <p:cNvSpPr>
            <a:spLocks noGrp="1"/>
          </p:cNvSpPr>
          <p:nvPr>
            <p:ph idx="1"/>
          </p:nvPr>
        </p:nvSpPr>
        <p:spPr>
          <a:xfrm>
            <a:off x="457200" y="1447800"/>
            <a:ext cx="8229600" cy="4525963"/>
          </a:xfrm>
        </p:spPr>
        <p:txBody>
          <a:bodyPr/>
          <a:lstStyle/>
          <a:p>
            <a:pPr lvl="1" algn="just"/>
            <a:r>
              <a:rPr lang="mn-MN" sz="2000" dirty="0" smtClean="0">
                <a:latin typeface="Arial" charset="0"/>
                <a:cs typeface="Arial" charset="0"/>
              </a:rPr>
              <a:t>Зарим аймагт өвөлжилт хүндэрч болзошгүй, мөн  шүлхий өвчин гарсантай холбогдон мал тооллогын бэлтгэл, зохион байгуулалтыг одооноос сайн хангуулахад анхаарах</a:t>
            </a:r>
          </a:p>
          <a:p>
            <a:pPr lvl="1" algn="just"/>
            <a:endParaRPr lang="mn-MN" sz="2000" dirty="0" smtClean="0">
              <a:latin typeface="Arial" charset="0"/>
              <a:cs typeface="Arial" charset="0"/>
            </a:endParaRPr>
          </a:p>
          <a:p>
            <a:pPr lvl="1" algn="just"/>
            <a:r>
              <a:rPr lang="mn-MN" sz="2000" dirty="0" smtClean="0">
                <a:latin typeface="Arial" charset="0"/>
                <a:cs typeface="Arial" charset="0"/>
              </a:rPr>
              <a:t>Хүн ам, өрхийн бүртгэлийн дэвтэр дээр тавигдсан </a:t>
            </a:r>
            <a:r>
              <a:rPr lang="mn-MN" sz="2000" dirty="0" smtClean="0">
                <a:latin typeface="Arial" charset="0"/>
                <a:cs typeface="Arial" charset="0"/>
              </a:rPr>
              <a:t>1</a:t>
            </a:r>
            <a:r>
              <a:rPr lang="en-US" sz="2000" dirty="0" smtClean="0">
                <a:latin typeface="Arial" charset="0"/>
                <a:cs typeface="Arial" charset="0"/>
              </a:rPr>
              <a:t>3</a:t>
            </a:r>
            <a:r>
              <a:rPr lang="mn-MN" sz="2000" dirty="0" smtClean="0">
                <a:latin typeface="Arial" charset="0"/>
                <a:cs typeface="Arial" charset="0"/>
              </a:rPr>
              <a:t> </a:t>
            </a:r>
            <a:r>
              <a:rPr lang="mn-MN" sz="2000" dirty="0" smtClean="0">
                <a:latin typeface="Arial" charset="0"/>
                <a:cs typeface="Arial" charset="0"/>
              </a:rPr>
              <a:t>оронтой дугаартай ижил байх</a:t>
            </a:r>
          </a:p>
          <a:p>
            <a:pPr lvl="1" algn="just"/>
            <a:endParaRPr lang="mn-MN" sz="2000" dirty="0" smtClean="0">
              <a:latin typeface="Arial" charset="0"/>
              <a:cs typeface="Arial" charset="0"/>
            </a:endParaRPr>
          </a:p>
          <a:p>
            <a:pPr lvl="1" algn="just">
              <a:buNone/>
            </a:pPr>
            <a:r>
              <a:rPr lang="mn-MN" sz="2000" dirty="0" smtClean="0">
                <a:latin typeface="Arial" charset="0"/>
                <a:cs typeface="Arial" charset="0"/>
              </a:rPr>
              <a:t> </a:t>
            </a:r>
            <a:endParaRPr lang="mn-MN" sz="2000" dirty="0" smtClean="0">
              <a:latin typeface="Arial" charset="0"/>
              <a:cs typeface="Arial" charset="0"/>
            </a:endParaRPr>
          </a:p>
          <a:p>
            <a:pPr lvl="1" algn="just"/>
            <a:endParaRPr lang="mn-MN" sz="2000" dirty="0" smtClean="0">
              <a:latin typeface="Arial" charset="0"/>
              <a:cs typeface="Arial" charset="0"/>
            </a:endParaRPr>
          </a:p>
          <a:p>
            <a:pPr lvl="1" algn="just"/>
            <a:endParaRPr lang="en-US" sz="2400" dirty="0" smtClean="0">
              <a:latin typeface="Arial" charset="0"/>
              <a:cs typeface="Arial" charset="0"/>
            </a:endParaRPr>
          </a:p>
          <a:p>
            <a:pPr algn="just"/>
            <a:endParaRPr lang="en-US" sz="2400" dirty="0" smtClean="0">
              <a:latin typeface="Arial" charset="0"/>
              <a:cs typeface="Arial" charset="0"/>
            </a:endParaRPr>
          </a:p>
        </p:txBody>
      </p:sp>
    </p:spTree>
  </p:cSld>
  <p:clrMapOvr>
    <a:masterClrMapping/>
  </p:clrMapOvr>
  <p:transition>
    <p:comb/>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533400" y="2667000"/>
            <a:ext cx="8229600" cy="1600200"/>
          </a:xfrm>
        </p:spPr>
        <p:txBody>
          <a:bodyPr/>
          <a:lstStyle/>
          <a:p>
            <a:pPr algn="ctr">
              <a:buNone/>
            </a:pPr>
            <a:r>
              <a:rPr lang="ru-RU" b="1" dirty="0" smtClean="0">
                <a:latin typeface="Arial" charset="0"/>
                <a:cs typeface="Arial" charset="0"/>
              </a:rPr>
              <a:t>Мал тооллогын дүнд</a:t>
            </a:r>
            <a:br>
              <a:rPr lang="ru-RU" b="1" dirty="0" smtClean="0">
                <a:latin typeface="Arial" charset="0"/>
                <a:cs typeface="Arial" charset="0"/>
              </a:rPr>
            </a:br>
            <a:r>
              <a:rPr lang="ru-RU" b="1" dirty="0" smtClean="0">
                <a:latin typeface="Arial" charset="0"/>
                <a:cs typeface="Arial" charset="0"/>
              </a:rPr>
              <a:t> хийх зарим шалгалтууд</a:t>
            </a:r>
            <a:endParaRPr lang="en-US" dirty="0" smtClean="0"/>
          </a:p>
        </p:txBody>
      </p:sp>
    </p:spTree>
  </p:cSld>
  <p:clrMapOvr>
    <a:masterClrMapping/>
  </p:clrMapOvr>
  <p:transition>
    <p:comb/>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57200"/>
            <a:ext cx="8229600" cy="762000"/>
          </a:xfrm>
        </p:spPr>
        <p:txBody>
          <a:bodyPr/>
          <a:lstStyle/>
          <a:p>
            <a:r>
              <a:rPr lang="en-US" sz="3200" b="1" dirty="0" err="1" smtClean="0">
                <a:latin typeface="Arial Mon" pitchFamily="34" charset="0"/>
                <a:cs typeface="Arial" charset="0"/>
              </a:rPr>
              <a:t>Õýýëòýã</a:t>
            </a:r>
            <a:r>
              <a:rPr lang="mn-MN" sz="3200" b="1" dirty="0" smtClean="0">
                <a:latin typeface="Arial Mon" pitchFamily="34" charset="0"/>
                <a:cs typeface="Arial" charset="0"/>
              </a:rPr>
              <a:t>ч</a:t>
            </a:r>
            <a:endParaRPr lang="en-US" sz="3200" b="1" dirty="0" smtClean="0">
              <a:latin typeface="Arial Mon" pitchFamily="34" charset="0"/>
              <a:cs typeface="Arial" charset="0"/>
            </a:endParaRPr>
          </a:p>
        </p:txBody>
      </p:sp>
      <p:graphicFrame>
        <p:nvGraphicFramePr>
          <p:cNvPr id="4" name="Content Placeholder 3"/>
          <p:cNvGraphicFramePr>
            <a:graphicFrameLocks noGrp="1"/>
          </p:cNvGraphicFramePr>
          <p:nvPr>
            <p:ph idx="1"/>
          </p:nvPr>
        </p:nvGraphicFramePr>
        <p:xfrm>
          <a:off x="609600" y="1143000"/>
          <a:ext cx="8229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80" name="TextBox 5"/>
          <p:cNvSpPr txBox="1">
            <a:spLocks noChangeArrowheads="1"/>
          </p:cNvSpPr>
          <p:nvPr/>
        </p:nvSpPr>
        <p:spPr bwMode="auto">
          <a:xfrm>
            <a:off x="3200400" y="3429000"/>
            <a:ext cx="3886200" cy="461963"/>
          </a:xfrm>
          <a:prstGeom prst="rect">
            <a:avLst/>
          </a:prstGeom>
          <a:noFill/>
          <a:ln w="9525">
            <a:noFill/>
            <a:miter lim="800000"/>
            <a:headEnd/>
            <a:tailEnd/>
          </a:ln>
        </p:spPr>
        <p:txBody>
          <a:bodyPr>
            <a:spAutoFit/>
          </a:bodyPr>
          <a:lstStyle/>
          <a:p>
            <a:r>
              <a:rPr lang="en-US" sz="2400" b="1" dirty="0"/>
              <a:t>ÒÝÍÖ¯¯ ÁÀÉÍÀ. </a:t>
            </a:r>
          </a:p>
        </p:txBody>
      </p:sp>
      <p:sp>
        <p:nvSpPr>
          <p:cNvPr id="24581" name="TextBox 6"/>
          <p:cNvSpPr txBox="1">
            <a:spLocks noChangeArrowheads="1"/>
          </p:cNvSpPr>
          <p:nvPr/>
        </p:nvSpPr>
        <p:spPr bwMode="auto">
          <a:xfrm>
            <a:off x="609600" y="5334000"/>
            <a:ext cx="5638800" cy="1016000"/>
          </a:xfrm>
          <a:prstGeom prst="rect">
            <a:avLst/>
          </a:prstGeom>
          <a:noFill/>
          <a:ln w="9525">
            <a:noFill/>
            <a:miter lim="800000"/>
            <a:headEnd/>
            <a:tailEnd/>
          </a:ln>
        </p:spPr>
        <p:txBody>
          <a:bodyPr>
            <a:spAutoFit/>
          </a:bodyPr>
          <a:lstStyle/>
          <a:p>
            <a:pPr algn="just"/>
            <a:r>
              <a:rPr lang="en-US" sz="2000" i="1" dirty="0" err="1">
                <a:solidFill>
                  <a:schemeClr val="tx2"/>
                </a:solidFill>
              </a:rPr>
              <a:t>Òàéëàíò</a:t>
            </a:r>
            <a:r>
              <a:rPr lang="en-US" sz="2000" i="1" dirty="0">
                <a:solidFill>
                  <a:schemeClr val="tx2"/>
                </a:solidFill>
              </a:rPr>
              <a:t> </a:t>
            </a:r>
            <a:r>
              <a:rPr lang="en-US" sz="2000" i="1" dirty="0" err="1">
                <a:solidFill>
                  <a:schemeClr val="tx2"/>
                </a:solidFill>
              </a:rPr>
              <a:t>îíû</a:t>
            </a:r>
            <a:r>
              <a:rPr lang="en-US" sz="2000" i="1" dirty="0">
                <a:solidFill>
                  <a:schemeClr val="tx2"/>
                </a:solidFill>
              </a:rPr>
              <a:t> </a:t>
            </a:r>
            <a:r>
              <a:rPr lang="en-US" sz="2000" i="1" dirty="0" err="1">
                <a:solidFill>
                  <a:schemeClr val="tx2"/>
                </a:solidFill>
              </a:rPr>
              <a:t>îíû</a:t>
            </a:r>
            <a:r>
              <a:rPr lang="en-US" sz="2000" i="1" dirty="0">
                <a:solidFill>
                  <a:schemeClr val="tx2"/>
                </a:solidFill>
              </a:rPr>
              <a:t> </a:t>
            </a:r>
            <a:r>
              <a:rPr lang="en-US" sz="2000" i="1" dirty="0" err="1">
                <a:solidFill>
                  <a:schemeClr val="tx2"/>
                </a:solidFill>
              </a:rPr>
              <a:t>ýõíèé</a:t>
            </a:r>
            <a:r>
              <a:rPr lang="en-US" sz="2000" i="1" dirty="0">
                <a:solidFill>
                  <a:schemeClr val="tx2"/>
                </a:solidFill>
              </a:rPr>
              <a:t> </a:t>
            </a:r>
            <a:r>
              <a:rPr lang="en-US" sz="2000" i="1" dirty="0" err="1">
                <a:solidFill>
                  <a:schemeClr val="tx2"/>
                </a:solidFill>
              </a:rPr>
              <a:t>õýýëòýã</a:t>
            </a:r>
            <a:r>
              <a:rPr lang="en-US" sz="2000" i="1" dirty="0">
                <a:solidFill>
                  <a:schemeClr val="tx2"/>
                </a:solidFill>
              </a:rPr>
              <a:t>÷ </a:t>
            </a:r>
            <a:r>
              <a:rPr lang="en-US" sz="2000" i="1" dirty="0" err="1">
                <a:solidFill>
                  <a:schemeClr val="tx2"/>
                </a:solidFill>
              </a:rPr>
              <a:t>íü</a:t>
            </a:r>
            <a:r>
              <a:rPr lang="en-US" sz="2000" i="1" dirty="0">
                <a:solidFill>
                  <a:schemeClr val="tx2"/>
                </a:solidFill>
              </a:rPr>
              <a:t> </a:t>
            </a:r>
            <a:r>
              <a:rPr lang="en-US" sz="2000" i="1" dirty="0" err="1">
                <a:solidFill>
                  <a:schemeClr val="tx2"/>
                </a:solidFill>
              </a:rPr>
              <a:t>ñàëáàð</a:t>
            </a:r>
            <a:r>
              <a:rPr lang="en-US" sz="2000" i="1" dirty="0">
                <a:solidFill>
                  <a:schemeClr val="tx2"/>
                </a:solidFill>
              </a:rPr>
              <a:t> </a:t>
            </a:r>
            <a:r>
              <a:rPr lang="en-US" sz="2000" i="1" dirty="0" err="1">
                <a:solidFill>
                  <a:schemeClr val="tx2"/>
                </a:solidFill>
              </a:rPr>
              <a:t>õîîðîíä</a:t>
            </a:r>
            <a:r>
              <a:rPr lang="en-US" sz="2000" i="1" dirty="0">
                <a:solidFill>
                  <a:schemeClr val="tx2"/>
                </a:solidFill>
              </a:rPr>
              <a:t> </a:t>
            </a:r>
            <a:r>
              <a:rPr lang="en-US" sz="2000" i="1" dirty="0" err="1">
                <a:solidFill>
                  <a:schemeClr val="tx2"/>
                </a:solidFill>
              </a:rPr>
              <a:t>ñîëáèõã¿é</a:t>
            </a:r>
            <a:r>
              <a:rPr lang="en-US" sz="2000" i="1" dirty="0">
                <a:solidFill>
                  <a:schemeClr val="tx2"/>
                </a:solidFill>
              </a:rPr>
              <a:t>, </a:t>
            </a:r>
            <a:r>
              <a:rPr lang="en-US" sz="2000" i="1" dirty="0" err="1">
                <a:solidFill>
                  <a:schemeClr val="tx2"/>
                </a:solidFill>
              </a:rPr>
              <a:t>óðüä</a:t>
            </a:r>
            <a:r>
              <a:rPr lang="en-US" sz="2000" i="1" dirty="0">
                <a:solidFill>
                  <a:schemeClr val="tx2"/>
                </a:solidFill>
              </a:rPr>
              <a:t> </a:t>
            </a:r>
            <a:r>
              <a:rPr lang="en-US" sz="2000" i="1" dirty="0" err="1">
                <a:solidFill>
                  <a:schemeClr val="tx2"/>
                </a:solidFill>
              </a:rPr>
              <a:t>æèëèéí</a:t>
            </a:r>
            <a:r>
              <a:rPr lang="en-US" sz="2000" i="1" dirty="0">
                <a:solidFill>
                  <a:schemeClr val="tx2"/>
                </a:solidFill>
              </a:rPr>
              <a:t> </a:t>
            </a:r>
            <a:r>
              <a:rPr lang="en-US" sz="2000" i="1" dirty="0" err="1">
                <a:solidFill>
                  <a:schemeClr val="tx2"/>
                </a:solidFill>
              </a:rPr>
              <a:t>áýëýí</a:t>
            </a:r>
            <a:r>
              <a:rPr lang="en-US" sz="2000" i="1" dirty="0">
                <a:solidFill>
                  <a:schemeClr val="tx2"/>
                </a:solidFill>
              </a:rPr>
              <a:t> </a:t>
            </a:r>
            <a:r>
              <a:rPr lang="en-US" sz="2000" i="1" dirty="0" err="1">
                <a:solidFill>
                  <a:schemeClr val="tx2"/>
                </a:solidFill>
              </a:rPr>
              <a:t>õýýëòýã÷èéí</a:t>
            </a:r>
            <a:r>
              <a:rPr lang="en-US" sz="2000" i="1" dirty="0">
                <a:solidFill>
                  <a:schemeClr val="tx2"/>
                </a:solidFill>
              </a:rPr>
              <a:t> </a:t>
            </a:r>
            <a:r>
              <a:rPr lang="en-US" sz="2000" i="1" dirty="0" err="1">
                <a:solidFill>
                  <a:schemeClr val="tx2"/>
                </a:solidFill>
              </a:rPr>
              <a:t>ä¿íòýé</a:t>
            </a:r>
            <a:r>
              <a:rPr lang="en-US" sz="2000" i="1" dirty="0">
                <a:solidFill>
                  <a:schemeClr val="tx2"/>
                </a:solidFill>
              </a:rPr>
              <a:t> </a:t>
            </a:r>
            <a:r>
              <a:rPr lang="en-US" sz="2000" i="1" dirty="0" err="1">
                <a:solidFill>
                  <a:schemeClr val="tx2"/>
                </a:solidFill>
              </a:rPr>
              <a:t>èæèë</a:t>
            </a:r>
            <a:r>
              <a:rPr lang="en-US" sz="2000" i="1" dirty="0">
                <a:solidFill>
                  <a:schemeClr val="tx2"/>
                </a:solidFill>
              </a:rPr>
              <a:t> </a:t>
            </a:r>
            <a:r>
              <a:rPr lang="en-US" sz="2000" i="1" dirty="0" err="1">
                <a:solidFill>
                  <a:schemeClr val="tx2"/>
                </a:solidFill>
              </a:rPr>
              <a:t>áàéíà</a:t>
            </a:r>
            <a:r>
              <a:rPr lang="en-US" sz="2000" i="1" dirty="0">
                <a:solidFill>
                  <a:schemeClr val="tx2"/>
                </a:solidFill>
              </a:rPr>
              <a:t>.</a:t>
            </a:r>
          </a:p>
        </p:txBody>
      </p:sp>
    </p:spTree>
  </p:cSld>
  <p:clrMapOvr>
    <a:masterClrMapping/>
  </p:clrMapOvr>
  <p:transition>
    <p:comb/>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381000"/>
            <a:ext cx="8229600" cy="914400"/>
          </a:xfrm>
        </p:spPr>
        <p:txBody>
          <a:bodyPr/>
          <a:lstStyle/>
          <a:p>
            <a:r>
              <a:rPr lang="en-US" sz="3600" b="1" dirty="0" err="1" smtClean="0">
                <a:latin typeface="Arial Mon" pitchFamily="34" charset="0"/>
                <a:cs typeface="Arial" charset="0"/>
              </a:rPr>
              <a:t>Áýëýí</a:t>
            </a:r>
            <a:r>
              <a:rPr lang="en-US" sz="3600" b="1" dirty="0" smtClean="0">
                <a:latin typeface="Arial Mon" pitchFamily="34" charset="0"/>
                <a:cs typeface="Arial" charset="0"/>
              </a:rPr>
              <a:t>  </a:t>
            </a:r>
            <a:r>
              <a:rPr lang="en-US" sz="3600" b="1" dirty="0" err="1" smtClean="0">
                <a:latin typeface="Arial Mon" pitchFamily="34" charset="0"/>
                <a:cs typeface="Arial" charset="0"/>
              </a:rPr>
              <a:t>ìàë</a:t>
            </a:r>
            <a:endParaRPr lang="en-US" sz="3600" b="1" dirty="0" smtClean="0">
              <a:latin typeface="Arial Mon" pitchFamily="34" charset="0"/>
              <a:cs typeface="Arial" charset="0"/>
            </a:endParaRPr>
          </a:p>
        </p:txBody>
      </p:sp>
      <p:graphicFrame>
        <p:nvGraphicFramePr>
          <p:cNvPr id="4" name="Content Placeholder 3"/>
          <p:cNvGraphicFramePr>
            <a:graphicFrameLocks noGrp="1"/>
          </p:cNvGraphicFramePr>
          <p:nvPr>
            <p:ph idx="1"/>
          </p:nvPr>
        </p:nvGraphicFramePr>
        <p:xfrm>
          <a:off x="457200" y="1219200"/>
          <a:ext cx="8229600" cy="4038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604" name="TextBox 5"/>
          <p:cNvSpPr txBox="1">
            <a:spLocks noChangeArrowheads="1"/>
          </p:cNvSpPr>
          <p:nvPr/>
        </p:nvSpPr>
        <p:spPr bwMode="auto">
          <a:xfrm>
            <a:off x="3124200" y="3581400"/>
            <a:ext cx="3886200" cy="461963"/>
          </a:xfrm>
          <a:prstGeom prst="rect">
            <a:avLst/>
          </a:prstGeom>
          <a:noFill/>
          <a:ln w="9525">
            <a:noFill/>
            <a:miter lim="800000"/>
            <a:headEnd/>
            <a:tailEnd/>
          </a:ln>
        </p:spPr>
        <p:txBody>
          <a:bodyPr>
            <a:spAutoFit/>
          </a:bodyPr>
          <a:lstStyle/>
          <a:p>
            <a:r>
              <a:rPr lang="en-US" sz="2400" b="1"/>
              <a:t>ÒÝÍÖ¯¯ ÁÀÉÍÀ. </a:t>
            </a:r>
          </a:p>
        </p:txBody>
      </p:sp>
      <p:sp>
        <p:nvSpPr>
          <p:cNvPr id="25605" name="TextBox 4"/>
          <p:cNvSpPr txBox="1">
            <a:spLocks noChangeArrowheads="1"/>
          </p:cNvSpPr>
          <p:nvPr/>
        </p:nvSpPr>
        <p:spPr bwMode="auto">
          <a:xfrm>
            <a:off x="2209800" y="5257800"/>
            <a:ext cx="4724400" cy="1016000"/>
          </a:xfrm>
          <a:prstGeom prst="rect">
            <a:avLst/>
          </a:prstGeom>
          <a:noFill/>
          <a:ln w="9525">
            <a:noFill/>
            <a:miter lim="800000"/>
            <a:headEnd/>
            <a:tailEnd/>
          </a:ln>
        </p:spPr>
        <p:txBody>
          <a:bodyPr>
            <a:spAutoFit/>
          </a:bodyPr>
          <a:lstStyle/>
          <a:p>
            <a:pPr algn="just"/>
            <a:r>
              <a:rPr lang="en-US" sz="2000" i="1">
                <a:solidFill>
                  <a:schemeClr val="tx2"/>
                </a:solidFill>
              </a:rPr>
              <a:t>Òàéëàíò îíû ýõíèé ìàë íü ñàëáàð õîîðîíä ñîëáèõã¿é, óðüä æèëèéí ä¿íòýé èæèë áàéíà.</a:t>
            </a:r>
          </a:p>
        </p:txBody>
      </p:sp>
    </p:spTree>
  </p:cSld>
  <p:clrMapOvr>
    <a:masterClrMapping/>
  </p:clrMapOvr>
  <p:transition>
    <p:comb/>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533400" y="609600"/>
            <a:ext cx="8229600" cy="1143000"/>
          </a:xfrm>
        </p:spPr>
        <p:txBody>
          <a:bodyPr/>
          <a:lstStyle/>
          <a:p>
            <a:r>
              <a:rPr lang="en-US" sz="3600" b="1" dirty="0" err="1" smtClean="0">
                <a:latin typeface="Arial Mon" pitchFamily="34" charset="0"/>
                <a:cs typeface="Arial" charset="0"/>
              </a:rPr>
              <a:t>Õýðýãëýýíä</a:t>
            </a:r>
            <a:r>
              <a:rPr lang="en-US" sz="3600" b="1" dirty="0" smtClean="0">
                <a:latin typeface="Arial Mon" pitchFamily="34" charset="0"/>
                <a:cs typeface="Arial" charset="0"/>
              </a:rPr>
              <a:t> </a:t>
            </a:r>
            <a:br>
              <a:rPr lang="en-US" sz="3600" b="1" dirty="0" smtClean="0">
                <a:latin typeface="Arial Mon" pitchFamily="34" charset="0"/>
                <a:cs typeface="Arial" charset="0"/>
              </a:rPr>
            </a:br>
            <a:r>
              <a:rPr lang="en-US" sz="3600" b="1" dirty="0" err="1" smtClean="0">
                <a:latin typeface="Arial Mon" pitchFamily="34" charset="0"/>
                <a:cs typeface="Arial" charset="0"/>
              </a:rPr>
              <a:t>çàðöóóëñàí</a:t>
            </a:r>
            <a:r>
              <a:rPr lang="en-US" sz="3600" b="1" dirty="0" smtClean="0">
                <a:latin typeface="Arial Mon" pitchFamily="34" charset="0"/>
                <a:cs typeface="Arial" charset="0"/>
              </a:rPr>
              <a:t> </a:t>
            </a:r>
            <a:r>
              <a:rPr lang="en-US" sz="3600" b="1" dirty="0" err="1" smtClean="0">
                <a:latin typeface="Arial Mon" pitchFamily="34" charset="0"/>
                <a:cs typeface="Arial" charset="0"/>
              </a:rPr>
              <a:t>ìàë</a:t>
            </a:r>
            <a:endParaRPr lang="en-US" sz="3600" b="1" dirty="0" smtClean="0">
              <a:latin typeface="Arial Mon" pitchFamily="34" charset="0"/>
            </a:endParaRPr>
          </a:p>
        </p:txBody>
      </p:sp>
      <p:graphicFrame>
        <p:nvGraphicFramePr>
          <p:cNvPr id="4" name="Content Placeholder 3"/>
          <p:cNvGraphicFramePr>
            <a:graphicFrameLocks noGrp="1"/>
          </p:cNvGraphicFramePr>
          <p:nvPr>
            <p:ph idx="1"/>
          </p:nvPr>
        </p:nvGraphicFramePr>
        <p:xfrm>
          <a:off x="762000" y="1752600"/>
          <a:ext cx="8382000" cy="376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28" name="TextBox 4"/>
          <p:cNvSpPr txBox="1">
            <a:spLocks noChangeArrowheads="1"/>
          </p:cNvSpPr>
          <p:nvPr/>
        </p:nvSpPr>
        <p:spPr bwMode="auto">
          <a:xfrm>
            <a:off x="2743200" y="4419600"/>
            <a:ext cx="3886200" cy="769938"/>
          </a:xfrm>
          <a:prstGeom prst="rect">
            <a:avLst/>
          </a:prstGeom>
          <a:noFill/>
          <a:ln w="9525">
            <a:noFill/>
            <a:miter lim="800000"/>
            <a:headEnd/>
            <a:tailEnd/>
          </a:ln>
        </p:spPr>
        <p:txBody>
          <a:bodyPr>
            <a:spAutoFit/>
          </a:bodyPr>
          <a:lstStyle/>
          <a:p>
            <a:pPr algn="just"/>
            <a:r>
              <a:rPr lang="en-US" sz="2000" i="1">
                <a:solidFill>
                  <a:schemeClr val="tx2"/>
                </a:solidFill>
              </a:rPr>
              <a:t>Õýðýãëýýíä  çàðöóóëñàí ìàë íü </a:t>
            </a:r>
            <a:r>
              <a:rPr lang="en-US" sz="2000" b="1" i="1">
                <a:solidFill>
                  <a:srgbClr val="FF0000"/>
                </a:solidFill>
              </a:rPr>
              <a:t>(</a:t>
            </a:r>
            <a:r>
              <a:rPr lang="en-US" sz="2400" b="1" i="1">
                <a:solidFill>
                  <a:srgbClr val="FF0000"/>
                </a:solidFill>
              </a:rPr>
              <a:t>–</a:t>
            </a:r>
            <a:r>
              <a:rPr lang="en-US" sz="2000" b="1" i="1">
                <a:solidFill>
                  <a:srgbClr val="FF0000"/>
                </a:solidFill>
              </a:rPr>
              <a:t> )</a:t>
            </a:r>
            <a:r>
              <a:rPr lang="en-US" sz="2000" i="1">
                <a:solidFill>
                  <a:schemeClr val="tx2"/>
                </a:solidFill>
              </a:rPr>
              <a:t> ä¿íòýé ãàðàõã¿é</a:t>
            </a:r>
          </a:p>
        </p:txBody>
      </p:sp>
    </p:spTree>
  </p:cSld>
  <p:clrMapOvr>
    <a:masterClrMapping/>
  </p:clrMapOvr>
  <p:transition>
    <p:comb/>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533400" y="1143000"/>
            <a:ext cx="8229600" cy="4525963"/>
          </a:xfrm>
        </p:spPr>
        <p:txBody>
          <a:bodyPr/>
          <a:lstStyle/>
          <a:p>
            <a:pPr algn="ctr">
              <a:buFont typeface="Arial" charset="0"/>
              <a:buNone/>
            </a:pPr>
            <a:endParaRPr lang="en-US" dirty="0" smtClean="0">
              <a:latin typeface="Arial" charset="0"/>
              <a:cs typeface="Arial" charset="0"/>
            </a:endParaRPr>
          </a:p>
          <a:p>
            <a:pPr algn="ctr">
              <a:buFont typeface="Arial" charset="0"/>
              <a:buNone/>
            </a:pPr>
            <a:endParaRPr lang="en-US" dirty="0" smtClean="0">
              <a:latin typeface="Arial Mon" pitchFamily="34" charset="0"/>
              <a:cs typeface="Arial" charset="0"/>
            </a:endParaRPr>
          </a:p>
          <a:p>
            <a:pPr algn="ctr">
              <a:buFont typeface="Arial" charset="0"/>
              <a:buNone/>
            </a:pPr>
            <a:r>
              <a:rPr lang="en-US" sz="4000" b="1" dirty="0" err="1" smtClean="0">
                <a:latin typeface="Arial Mon" pitchFamily="34" charset="0"/>
                <a:cs typeface="Arial" charset="0"/>
              </a:rPr>
              <a:t>Àíõààðàëä</a:t>
            </a:r>
            <a:r>
              <a:rPr lang="en-US" sz="4000" b="1" dirty="0" smtClean="0">
                <a:latin typeface="Arial Mon" pitchFamily="34" charset="0"/>
                <a:cs typeface="Arial" charset="0"/>
              </a:rPr>
              <a:t> </a:t>
            </a:r>
            <a:r>
              <a:rPr lang="en-US" sz="4000" b="1" dirty="0" err="1" smtClean="0">
                <a:latin typeface="Arial Mon" pitchFamily="34" charset="0"/>
                <a:cs typeface="Arial" charset="0"/>
              </a:rPr>
              <a:t>òàâüñàíä</a:t>
            </a:r>
            <a:endParaRPr lang="en-US" sz="4000" b="1" dirty="0" smtClean="0">
              <a:latin typeface="Arial Mon" pitchFamily="34" charset="0"/>
              <a:cs typeface="Arial" charset="0"/>
            </a:endParaRPr>
          </a:p>
          <a:p>
            <a:pPr algn="ctr">
              <a:buFont typeface="Arial" charset="0"/>
              <a:buNone/>
            </a:pPr>
            <a:r>
              <a:rPr lang="en-US" sz="4000" b="1" dirty="0" smtClean="0">
                <a:latin typeface="Arial Mon" pitchFamily="34" charset="0"/>
                <a:cs typeface="Arial" charset="0"/>
              </a:rPr>
              <a:t> </a:t>
            </a:r>
            <a:r>
              <a:rPr lang="en-US" sz="4000" b="1" dirty="0" err="1" smtClean="0">
                <a:latin typeface="Arial Mon" pitchFamily="34" charset="0"/>
                <a:cs typeface="Arial" charset="0"/>
              </a:rPr>
              <a:t>áàÿðëàëàà</a:t>
            </a:r>
            <a:endParaRPr lang="en-US" sz="4000" b="1" dirty="0" smtClean="0">
              <a:latin typeface="Arial Mon" pitchFamily="34" charset="0"/>
              <a:cs typeface="Arial" charset="0"/>
            </a:endParaRPr>
          </a:p>
        </p:txBody>
      </p:sp>
    </p:spTree>
  </p:cSld>
  <p:clrMapOvr>
    <a:masterClrMapping/>
  </p:clrMapOvr>
  <p:transition>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762000" y="1798638"/>
            <a:ext cx="7924800" cy="4525962"/>
          </a:xfrm>
        </p:spPr>
        <p:txBody>
          <a:bodyPr/>
          <a:lstStyle/>
          <a:p>
            <a:r>
              <a:rPr lang="mn-MN" sz="2400" b="1" dirty="0" smtClean="0">
                <a:solidFill>
                  <a:schemeClr val="tx2"/>
                </a:solidFill>
                <a:latin typeface="Arial" charset="0"/>
                <a:cs typeface="Arial" charset="0"/>
              </a:rPr>
              <a:t>Хамрах хүрээ</a:t>
            </a:r>
          </a:p>
          <a:p>
            <a:r>
              <a:rPr lang="mn-MN" sz="2400" b="1" dirty="0" smtClean="0">
                <a:solidFill>
                  <a:schemeClr val="tx2"/>
                </a:solidFill>
                <a:latin typeface="Arial" charset="0"/>
                <a:cs typeface="Arial" charset="0"/>
              </a:rPr>
              <a:t>Бүх аймаг, нийслэл, сум, дүүрэг, (улс орон бүхэлдээ)</a:t>
            </a:r>
          </a:p>
          <a:p>
            <a:r>
              <a:rPr lang="mn-MN" sz="2400" b="1" dirty="0" smtClean="0">
                <a:solidFill>
                  <a:schemeClr val="tx2"/>
                </a:solidFill>
                <a:latin typeface="Arial" charset="0"/>
                <a:cs typeface="Arial" charset="0"/>
              </a:rPr>
              <a:t>Мал бүхий:</a:t>
            </a:r>
          </a:p>
          <a:p>
            <a:r>
              <a:rPr lang="mn-MN" sz="2400" b="1" dirty="0" smtClean="0">
                <a:solidFill>
                  <a:schemeClr val="tx2"/>
                </a:solidFill>
                <a:latin typeface="Arial" charset="0"/>
                <a:cs typeface="Arial" charset="0"/>
              </a:rPr>
              <a:t>Өрх, /малтай өрх, малчин өрх/</a:t>
            </a:r>
          </a:p>
          <a:p>
            <a:r>
              <a:rPr lang="mn-MN" sz="2400" b="1" dirty="0" smtClean="0">
                <a:solidFill>
                  <a:schemeClr val="tx2"/>
                </a:solidFill>
                <a:latin typeface="Arial" charset="0"/>
                <a:cs typeface="Arial" charset="0"/>
              </a:rPr>
              <a:t>Аж ахуйн нэгж, байгууллага</a:t>
            </a:r>
          </a:p>
          <a:p>
            <a:endParaRPr lang="mn-MN" sz="2400" b="1" dirty="0" smtClean="0">
              <a:solidFill>
                <a:schemeClr val="tx2"/>
              </a:solidFill>
              <a:latin typeface="Arial" charset="0"/>
              <a:cs typeface="Arial" charset="0"/>
            </a:endParaRPr>
          </a:p>
          <a:p>
            <a:r>
              <a:rPr lang="mn-MN" sz="2400" b="1" dirty="0" smtClean="0">
                <a:solidFill>
                  <a:schemeClr val="tx2"/>
                </a:solidFill>
                <a:latin typeface="Arial" charset="0"/>
                <a:cs typeface="Arial" charset="0"/>
              </a:rPr>
              <a:t>Мэдээлэл цуглуулах арга</a:t>
            </a:r>
          </a:p>
          <a:p>
            <a:r>
              <a:rPr lang="mn-MN" sz="2400" b="1" dirty="0" smtClean="0">
                <a:solidFill>
                  <a:schemeClr val="tx2"/>
                </a:solidFill>
                <a:latin typeface="Arial" charset="0"/>
                <a:cs typeface="Arial" charset="0"/>
              </a:rPr>
              <a:t>Нэлэнхүй аргаар</a:t>
            </a:r>
            <a:endParaRPr lang="en-US" sz="2800" dirty="0" smtClean="0">
              <a:latin typeface="Arial" charset="0"/>
              <a:cs typeface="Arial" charset="0"/>
            </a:endParaRPr>
          </a:p>
        </p:txBody>
      </p:sp>
      <p:sp>
        <p:nvSpPr>
          <p:cNvPr id="7171" name="Rectangle 1"/>
          <p:cNvSpPr>
            <a:spLocks noGrp="1" noChangeArrowheads="1"/>
          </p:cNvSpPr>
          <p:nvPr>
            <p:ph type="title"/>
          </p:nvPr>
        </p:nvSpPr>
        <p:spPr>
          <a:xfrm>
            <a:off x="457200" y="750888"/>
            <a:ext cx="8077200" cy="1077912"/>
          </a:xfrm>
          <a:noFill/>
        </p:spPr>
        <p:txBody>
          <a:bodyPr>
            <a:spAutoFit/>
          </a:bodyPr>
          <a:lstStyle/>
          <a:p>
            <a:r>
              <a:rPr lang="ru-RU" sz="3200" b="1" dirty="0" smtClean="0">
                <a:solidFill>
                  <a:schemeClr val="tx2"/>
                </a:solidFill>
                <a:latin typeface="Arial Mon" pitchFamily="34" charset="0"/>
              </a:rPr>
              <a:t>Мал тооллогын хамрах</a:t>
            </a:r>
            <a:br>
              <a:rPr lang="ru-RU" sz="3200" b="1" dirty="0" smtClean="0">
                <a:solidFill>
                  <a:schemeClr val="tx2"/>
                </a:solidFill>
                <a:latin typeface="Arial Mon" pitchFamily="34" charset="0"/>
              </a:rPr>
            </a:br>
            <a:r>
              <a:rPr lang="ru-RU" sz="3200" b="1" dirty="0" smtClean="0">
                <a:solidFill>
                  <a:schemeClr val="tx2"/>
                </a:solidFill>
                <a:latin typeface="Arial Mon" pitchFamily="34" charset="0"/>
              </a:rPr>
              <a:t> хүрээ, арга</a:t>
            </a:r>
            <a:endParaRPr lang="en-US" sz="2000" b="1" dirty="0" smtClean="0">
              <a:solidFill>
                <a:schemeClr val="tx2"/>
              </a:solidFill>
              <a:latin typeface="Arial Mon" pitchFamily="34" charset="0"/>
            </a:endParaRPr>
          </a:p>
        </p:txBody>
      </p:sp>
    </p:spTree>
  </p:cSld>
  <p:clrMapOvr>
    <a:masterClrMapping/>
  </p:clrMapOvr>
  <p:transition>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457200" y="503238"/>
            <a:ext cx="8229600" cy="1173162"/>
          </a:xfrm>
        </p:spPr>
        <p:txBody>
          <a:bodyPr/>
          <a:lstStyle/>
          <a:p>
            <a:r>
              <a:rPr lang="en-US" b="1" dirty="0" smtClean="0"/>
              <a:t/>
            </a:r>
            <a:br>
              <a:rPr lang="en-US" b="1" dirty="0" smtClean="0"/>
            </a:br>
            <a:r>
              <a:rPr lang="mn-MN" sz="3600" b="1" dirty="0" smtClean="0">
                <a:solidFill>
                  <a:schemeClr val="tx2"/>
                </a:solidFill>
                <a:latin typeface="Arial" charset="0"/>
                <a:cs typeface="Arial" charset="0"/>
              </a:rPr>
              <a:t> Мал тооллогын зарчим </a:t>
            </a:r>
            <a:r>
              <a:rPr lang="en-US" sz="3600" dirty="0" smtClean="0">
                <a:solidFill>
                  <a:schemeClr val="tx2"/>
                </a:solidFill>
                <a:latin typeface="Arial" charset="0"/>
                <a:cs typeface="Arial" charset="0"/>
              </a:rPr>
              <a:t/>
            </a:r>
            <a:br>
              <a:rPr lang="en-US" sz="3600" dirty="0" smtClean="0">
                <a:solidFill>
                  <a:schemeClr val="tx2"/>
                </a:solidFill>
                <a:latin typeface="Arial" charset="0"/>
                <a:cs typeface="Arial" charset="0"/>
              </a:rPr>
            </a:br>
            <a:endParaRPr lang="en-US" dirty="0" smtClean="0">
              <a:solidFill>
                <a:schemeClr val="tx2"/>
              </a:solidFill>
              <a:latin typeface="Arial" charset="0"/>
              <a:cs typeface="Arial" charset="0"/>
            </a:endParaRPr>
          </a:p>
        </p:txBody>
      </p:sp>
      <p:sp>
        <p:nvSpPr>
          <p:cNvPr id="8195" name="Content Placeholder 2"/>
          <p:cNvSpPr>
            <a:spLocks noGrp="1"/>
          </p:cNvSpPr>
          <p:nvPr>
            <p:ph idx="1"/>
          </p:nvPr>
        </p:nvSpPr>
        <p:spPr>
          <a:xfrm>
            <a:off x="838200" y="1646238"/>
            <a:ext cx="7924800" cy="4525962"/>
          </a:xfrm>
        </p:spPr>
        <p:txBody>
          <a:bodyPr/>
          <a:lstStyle/>
          <a:p>
            <a:pPr algn="just"/>
            <a:r>
              <a:rPr lang="mn-MN" sz="2400" dirty="0" smtClean="0">
                <a:latin typeface="Arial" charset="0"/>
                <a:cs typeface="Arial" charset="0"/>
              </a:rPr>
              <a:t>Тооллогыг улсын хэмжээнд заасан хугацаанд, нэгэн зэрэг  зохион байгуулах</a:t>
            </a:r>
          </a:p>
          <a:p>
            <a:pPr algn="just"/>
            <a:r>
              <a:rPr lang="mn-MN" sz="2400" dirty="0" smtClean="0">
                <a:latin typeface="Arial" charset="0"/>
                <a:cs typeface="Arial" charset="0"/>
              </a:rPr>
              <a:t>Малыг нэг бүрчлэн, нүд үзэж тоолох </a:t>
            </a:r>
          </a:p>
          <a:p>
            <a:pPr algn="just"/>
            <a:r>
              <a:rPr lang="mn-MN" sz="2400" dirty="0" smtClean="0">
                <a:latin typeface="Arial" charset="0"/>
                <a:cs typeface="Arial" charset="0"/>
              </a:rPr>
              <a:t>Малыг тоолж, маягтыг өгөгдсөн дарааллаар,  өрхийн тэргүүлэгч эсвэл тухайн өрхөд хамааралтай өрхийн аль нэг гишүүнээс асууж бөглөх </a:t>
            </a:r>
          </a:p>
          <a:p>
            <a:pPr algn="just"/>
            <a:endParaRPr lang="mn-MN" sz="2400" dirty="0" smtClean="0">
              <a:latin typeface="Arial" charset="0"/>
              <a:cs typeface="Arial" charset="0"/>
            </a:endParaRPr>
          </a:p>
          <a:p>
            <a:pPr algn="just"/>
            <a:endParaRPr lang="en-US" dirty="0" smtClean="0">
              <a:latin typeface="Arial" charset="0"/>
              <a:cs typeface="Arial" charset="0"/>
            </a:endParaRPr>
          </a:p>
        </p:txBody>
      </p:sp>
    </p:spTree>
  </p:cSld>
  <p:clrMapOvr>
    <a:masterClrMapping/>
  </p:clrMapOvr>
  <p:transition>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457200" y="533400"/>
            <a:ext cx="8229600" cy="1143000"/>
          </a:xfrm>
        </p:spPr>
        <p:txBody>
          <a:bodyPr/>
          <a:lstStyle/>
          <a:p>
            <a:r>
              <a:rPr lang="mn-MN" sz="3600" b="1" dirty="0" smtClean="0">
                <a:solidFill>
                  <a:schemeClr val="tx2"/>
                </a:solidFill>
                <a:latin typeface="Arial" charset="0"/>
                <a:cs typeface="Arial" charset="0"/>
              </a:rPr>
              <a:t>Мал тооллогын зарчим</a:t>
            </a:r>
            <a:endParaRPr lang="en-US" sz="3600" dirty="0" smtClean="0"/>
          </a:p>
        </p:txBody>
      </p:sp>
      <p:sp>
        <p:nvSpPr>
          <p:cNvPr id="9219" name="Content Placeholder 2"/>
          <p:cNvSpPr>
            <a:spLocks noGrp="1"/>
          </p:cNvSpPr>
          <p:nvPr>
            <p:ph idx="1"/>
          </p:nvPr>
        </p:nvSpPr>
        <p:spPr>
          <a:xfrm>
            <a:off x="838200" y="1295400"/>
            <a:ext cx="7848600" cy="4800600"/>
          </a:xfrm>
        </p:spPr>
        <p:txBody>
          <a:bodyPr/>
          <a:lstStyle/>
          <a:p>
            <a:pPr algn="just"/>
            <a:r>
              <a:rPr lang="mn-MN" sz="2400" dirty="0" smtClean="0">
                <a:latin typeface="Arial" charset="0"/>
                <a:cs typeface="Arial" charset="0"/>
              </a:rPr>
              <a:t>Таван хошуу мал,  тэжээвэр амьтдыг  тооллогод  бүрэн хамруулах </a:t>
            </a:r>
          </a:p>
          <a:p>
            <a:pPr algn="just"/>
            <a:r>
              <a:rPr lang="mn-MN" sz="2400" dirty="0" smtClean="0">
                <a:latin typeface="Arial" charset="0"/>
                <a:cs typeface="Arial" charset="0"/>
              </a:rPr>
              <a:t>Ашиг шимийн бүтээгдэхүүн өгдөг гахай,  шувуу, цаа буга, зөгий, туулай, үнэг, илжиг  зэрэг гэрийн тэжээвэр амьтдыг тэжээвэр амьтад гэж үзнэ. </a:t>
            </a:r>
          </a:p>
          <a:p>
            <a:pPr algn="just"/>
            <a:endParaRPr lang="mn-MN" sz="2400" dirty="0" smtClean="0">
              <a:latin typeface="Arial" charset="0"/>
              <a:cs typeface="Arial" charset="0"/>
            </a:endParaRPr>
          </a:p>
          <a:p>
            <a:pPr algn="just"/>
            <a:r>
              <a:rPr lang="mn-MN" sz="2400" dirty="0" smtClean="0">
                <a:latin typeface="Arial" charset="0"/>
                <a:cs typeface="Arial" charset="0"/>
              </a:rPr>
              <a:t>Мал бүхий өрх,  аж ахуйн нэгж, байгууллагын малыг байгаа газарт нь тоолж, тухайн оршин сууж байгаа сум, дүүргийн малын данс бүртгэлд оруулах</a:t>
            </a:r>
          </a:p>
          <a:p>
            <a:pPr algn="just"/>
            <a:r>
              <a:rPr lang="mn-MN" sz="2400" dirty="0" smtClean="0">
                <a:latin typeface="Arial" charset="0"/>
                <a:cs typeface="Arial" charset="0"/>
              </a:rPr>
              <a:t>Харин сум, баг, дүүрэг, хорооноос хэсэг бүлгээрээ өөр аймаг, сумын нутагт отор хийж өвөлжиж байгаа айл өрхийн хүн ам, малыг үндсэн аймаг, сумын тооллогын комисс очиж тоолох</a:t>
            </a:r>
          </a:p>
          <a:p>
            <a:pPr algn="just"/>
            <a:endParaRPr lang="mn-MN" sz="2400" dirty="0" smtClean="0">
              <a:latin typeface="Arial" charset="0"/>
              <a:cs typeface="Arial" charset="0"/>
            </a:endParaRPr>
          </a:p>
          <a:p>
            <a:pPr algn="just"/>
            <a:endParaRPr lang="mn-MN" sz="2400" dirty="0" smtClean="0">
              <a:latin typeface="Arial" charset="0"/>
              <a:cs typeface="Arial" charset="0"/>
            </a:endParaRPr>
          </a:p>
        </p:txBody>
      </p:sp>
    </p:spTree>
  </p:cSld>
  <p:clrMapOvr>
    <a:masterClrMapping/>
  </p:clrMapOvr>
  <p:transition>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457200"/>
            <a:ext cx="8229600" cy="944563"/>
          </a:xfrm>
        </p:spPr>
        <p:txBody>
          <a:bodyPr/>
          <a:lstStyle/>
          <a:p>
            <a:r>
              <a:rPr lang="mn-MN" sz="3600" b="1" dirty="0" smtClean="0">
                <a:solidFill>
                  <a:schemeClr val="tx2"/>
                </a:solidFill>
                <a:latin typeface="Arial" charset="0"/>
                <a:cs typeface="Arial" charset="0"/>
              </a:rPr>
              <a:t>Мал тооллогын зарчим</a:t>
            </a:r>
            <a:endParaRPr lang="en-US" sz="3600" dirty="0" smtClean="0"/>
          </a:p>
        </p:txBody>
      </p:sp>
      <p:sp>
        <p:nvSpPr>
          <p:cNvPr id="10243" name="Content Placeholder 2"/>
          <p:cNvSpPr>
            <a:spLocks noGrp="1"/>
          </p:cNvSpPr>
          <p:nvPr>
            <p:ph idx="1"/>
          </p:nvPr>
        </p:nvSpPr>
        <p:spPr>
          <a:xfrm>
            <a:off x="838200" y="1600200"/>
            <a:ext cx="7848600" cy="4525963"/>
          </a:xfrm>
        </p:spPr>
        <p:txBody>
          <a:bodyPr/>
          <a:lstStyle/>
          <a:p>
            <a:pPr algn="just"/>
            <a:r>
              <a:rPr lang="mn-MN" sz="2400" dirty="0" smtClean="0">
                <a:latin typeface="Arial" charset="0"/>
                <a:cs typeface="Arial" charset="0"/>
              </a:rPr>
              <a:t>Тухайн  сум, дүүргийн нутагт байгаа алдуул болон эзэнгүй малыг тооллогод хамруулан, алдуулаар бүртгэх </a:t>
            </a:r>
          </a:p>
          <a:p>
            <a:pPr algn="just"/>
            <a:endParaRPr lang="mn-MN" sz="2400" dirty="0" smtClean="0">
              <a:latin typeface="Arial" charset="0"/>
              <a:cs typeface="Arial" charset="0"/>
            </a:endParaRPr>
          </a:p>
          <a:p>
            <a:pPr algn="just"/>
            <a:r>
              <a:rPr lang="mn-MN" sz="2400" dirty="0" smtClean="0">
                <a:latin typeface="Arial" charset="0"/>
                <a:cs typeface="Arial" charset="0"/>
              </a:rPr>
              <a:t>Мал тооллогын ажилд тавих хяналт, шалгалтыг улс, аймаг, сумын түвшинд  явуулах</a:t>
            </a:r>
          </a:p>
          <a:p>
            <a:pPr algn="just"/>
            <a:r>
              <a:rPr lang="mn-MN" sz="2400" dirty="0" smtClean="0">
                <a:latin typeface="Arial" charset="0"/>
                <a:cs typeface="Arial" charset="0"/>
              </a:rPr>
              <a:t> Жилийн эцсийн мал тооллогоор нийт тоологдсон өрхийн 10 хүртэл хувьд хяналтын тооллого явуулна.</a:t>
            </a:r>
          </a:p>
        </p:txBody>
      </p:sp>
    </p:spTree>
  </p:cSld>
  <p:clrMapOvr>
    <a:masterClrMapping/>
  </p:clrMapOvr>
  <p:transition>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685800"/>
            <a:ext cx="8229600" cy="990600"/>
          </a:xfrm>
        </p:spPr>
        <p:txBody>
          <a:bodyPr/>
          <a:lstStyle/>
          <a:p>
            <a:r>
              <a:rPr lang="mn-MN" sz="2400" b="1" dirty="0" smtClean="0">
                <a:solidFill>
                  <a:schemeClr val="tx2"/>
                </a:solidFill>
                <a:latin typeface="Arial" charset="0"/>
                <a:cs typeface="Arial" charset="0"/>
              </a:rPr>
              <a:t>МАЛ ТООЛЛОГО ЯВУУЛАХАД  МӨРДДӨГ </a:t>
            </a:r>
            <a:br>
              <a:rPr lang="mn-MN" sz="2400" b="1" dirty="0" smtClean="0">
                <a:solidFill>
                  <a:schemeClr val="tx2"/>
                </a:solidFill>
                <a:latin typeface="Arial" charset="0"/>
                <a:cs typeface="Arial" charset="0"/>
              </a:rPr>
            </a:br>
            <a:r>
              <a:rPr lang="mn-MN" sz="2400" b="1" dirty="0" smtClean="0">
                <a:solidFill>
                  <a:schemeClr val="tx2"/>
                </a:solidFill>
                <a:latin typeface="Arial" charset="0"/>
                <a:cs typeface="Arial" charset="0"/>
              </a:rPr>
              <a:t>ХУУЛЬ ЭРХИЙН АКТУУД</a:t>
            </a:r>
            <a:endParaRPr lang="en-US" sz="2400" dirty="0" smtClean="0">
              <a:solidFill>
                <a:schemeClr val="tx2"/>
              </a:solidFill>
              <a:latin typeface="Arial" charset="0"/>
              <a:cs typeface="Arial" charset="0"/>
            </a:endParaRPr>
          </a:p>
        </p:txBody>
      </p:sp>
      <p:sp>
        <p:nvSpPr>
          <p:cNvPr id="11267" name="Content Placeholder 2"/>
          <p:cNvSpPr>
            <a:spLocks noGrp="1"/>
          </p:cNvSpPr>
          <p:nvPr>
            <p:ph idx="1"/>
          </p:nvPr>
        </p:nvSpPr>
        <p:spPr>
          <a:xfrm>
            <a:off x="914400" y="1646238"/>
            <a:ext cx="7772400" cy="4525962"/>
          </a:xfrm>
        </p:spPr>
        <p:txBody>
          <a:bodyPr/>
          <a:lstStyle/>
          <a:p>
            <a:pPr algn="just">
              <a:buNone/>
            </a:pPr>
            <a:r>
              <a:rPr lang="mn-MN" sz="2000" b="1" i="1" dirty="0" smtClean="0">
                <a:latin typeface="Arial" charset="0"/>
                <a:cs typeface="Arial" charset="0"/>
              </a:rPr>
              <a:t> Статистикийн тухай Монгол Улсын хууль:  </a:t>
            </a:r>
          </a:p>
          <a:p>
            <a:pPr algn="just">
              <a:buNone/>
            </a:pPr>
            <a:r>
              <a:rPr lang="mn-MN" sz="2000" b="1" i="1" dirty="0" smtClean="0">
                <a:latin typeface="Arial" charset="0"/>
                <a:cs typeface="Arial" charset="0"/>
              </a:rPr>
              <a:t>		7 дугаар зүйлийн в: “Үндэсний статистикийн хороо мал, тэжээвэр, амьтдын тооллогыг жил тутам явуулна” </a:t>
            </a:r>
          </a:p>
          <a:p>
            <a:pPr algn="just">
              <a:buNone/>
            </a:pPr>
            <a:endParaRPr lang="mn-MN" sz="2000" b="1" i="1" dirty="0" smtClean="0">
              <a:latin typeface="Arial" charset="0"/>
              <a:cs typeface="Arial" charset="0"/>
            </a:endParaRPr>
          </a:p>
          <a:p>
            <a:pPr algn="just">
              <a:buNone/>
            </a:pPr>
            <a:r>
              <a:rPr lang="mn-MN" sz="2000" b="1" i="1" dirty="0" smtClean="0">
                <a:latin typeface="Arial" charset="0"/>
                <a:cs typeface="Arial" charset="0"/>
              </a:rPr>
              <a:t>		20 дугаар зүйлийн 2: “Аймаг, нийслэл, сум, дүүргийн Засаг дарга нь </a:t>
            </a:r>
            <a:r>
              <a:rPr lang="en-US" sz="2000" b="1" i="1" dirty="0" smtClean="0">
                <a:latin typeface="Arial" charset="0"/>
                <a:cs typeface="Arial" charset="0"/>
              </a:rPr>
              <a:t>V</a:t>
            </a:r>
            <a:r>
              <a:rPr lang="mn-MN" sz="2000" b="1" i="1" dirty="0" smtClean="0">
                <a:latin typeface="Arial" charset="0"/>
                <a:cs typeface="Arial" charset="0"/>
              </a:rPr>
              <a:t>ндэсний статистикийн хорооноос өгсөн удирдамж, чиглэлийн дагуу статистикийн тооллого, т</a:t>
            </a:r>
            <a:r>
              <a:rPr lang="en-US" sz="2000" b="1" i="1" dirty="0" smtClean="0">
                <a:latin typeface="Arial" charset="0"/>
                <a:cs typeface="Arial" charset="0"/>
              </a:rPr>
              <a:t>vv</a:t>
            </a:r>
            <a:r>
              <a:rPr lang="mn-MN" sz="2000" b="1" i="1" dirty="0" smtClean="0">
                <a:latin typeface="Arial" charset="0"/>
                <a:cs typeface="Arial" charset="0"/>
              </a:rPr>
              <a:t>вэр судалгааг зохион байгуулж явуулах”</a:t>
            </a:r>
          </a:p>
          <a:p>
            <a:pPr algn="just">
              <a:buNone/>
            </a:pPr>
            <a:endParaRPr lang="mn-MN" sz="2000" b="1" i="1" dirty="0" smtClean="0">
              <a:latin typeface="Arial" charset="0"/>
              <a:cs typeface="Arial" charset="0"/>
            </a:endParaRPr>
          </a:p>
          <a:p>
            <a:pPr algn="just">
              <a:buNone/>
            </a:pPr>
            <a:r>
              <a:rPr lang="mn-MN" sz="2000" b="1" i="1" dirty="0" smtClean="0">
                <a:latin typeface="Arial" charset="0"/>
                <a:cs typeface="Arial" charset="0"/>
              </a:rPr>
              <a:t>	21 дүгээр зүйлийн 3: “Баг, хорооны Засаг дарга нь мал тэжээвэр амьтад, эд хөрөнгийн тооллого, бүртгэл явуулах тус тус бүрэн эрхтэйг заасан.</a:t>
            </a:r>
          </a:p>
          <a:p>
            <a:pPr algn="just">
              <a:buNone/>
            </a:pPr>
            <a:endParaRPr lang="mn-MN" sz="2000" b="1" i="1" dirty="0" smtClean="0">
              <a:latin typeface="Arial" charset="0"/>
              <a:cs typeface="Arial" charset="0"/>
            </a:endParaRPr>
          </a:p>
          <a:p>
            <a:pPr algn="just"/>
            <a:endParaRPr lang="en-US" sz="2000" dirty="0" smtClean="0">
              <a:latin typeface="Arial" charset="0"/>
              <a:cs typeface="Arial" charset="0"/>
            </a:endParaRPr>
          </a:p>
          <a:p>
            <a:pPr algn="just"/>
            <a:endParaRPr lang="en-US" sz="2400" b="1" dirty="0" smtClean="0">
              <a:latin typeface="Arial" charset="0"/>
              <a:cs typeface="Arial" charset="0"/>
            </a:endParaRPr>
          </a:p>
        </p:txBody>
      </p:sp>
    </p:spTree>
  </p:cSld>
  <p:clrMapOvr>
    <a:masterClrMapping/>
  </p:clrMapOvr>
  <p:transition>
    <p:comb/>
  </p:transition>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4803</TotalTime>
  <Words>1456</Words>
  <Application>Microsoft Office PowerPoint</Application>
  <PresentationFormat>On-screen Show (4:3)</PresentationFormat>
  <Paragraphs>212</Paragraphs>
  <Slides>45</Slides>
  <Notes>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Theme1</vt:lpstr>
      <vt:lpstr>   ÌÀË ÒÎÎËËÎÃÎ  ÕÀÀ-ûí  ñàëáàð õàðèóöñàí ìýðãýæèëòýí   Ð.Ýíõáàÿð   </vt:lpstr>
      <vt:lpstr>Ìàë òîîëëîãûí ò¿¿õ</vt:lpstr>
      <vt:lpstr>  Мал тооллого явуулах  үндэслэл, зорилго  </vt:lpstr>
      <vt:lpstr> Мал тооллого явуулах  үндэслэл, зорилго </vt:lpstr>
      <vt:lpstr>Мал тооллогын хамрах  хүрээ, арга</vt:lpstr>
      <vt:lpstr>  Мал тооллогын зарчим  </vt:lpstr>
      <vt:lpstr>Мал тооллогын зарчим</vt:lpstr>
      <vt:lpstr>Мал тооллогын зарчим</vt:lpstr>
      <vt:lpstr>МАЛ ТООЛЛОГО ЯВУУЛАХАД  МӨРДДӨГ  ХУУЛЬ ЭРХИЙН АКТУУД</vt:lpstr>
      <vt:lpstr>МÀË ÒÎÎËËÎÃÎ ßÂÓÓËÀÕÀÄ  ÌªÐÄÄªÃ  ÕÓÓËÜ ÝÐÕÈÉÍ ÀÊÒÓÓÄ</vt:lpstr>
      <vt:lpstr>МАЛ ТООЛЛОГО ЯВУУЛАХАД  МӨРДДӨГ  ХУУЛЬ ЭРХИЙН АКТУУД</vt:lpstr>
      <vt:lpstr>МАЛ ТООЛЛОГО ЯВУУЛАХАД  МӨРДДӨГ  ХУУЛЬ ЭРХИЙН АКТУУД</vt:lpstr>
      <vt:lpstr>МАЛ ТООЛЛОГО ЯВУУЛАХАД  МӨРДӨХ ХУУЛЬ ЭРХИЙН АКТУУД</vt:lpstr>
      <vt:lpstr>Мал тооллогын хугацаа, давтамж</vt:lpstr>
      <vt:lpstr>Slide 15</vt:lpstr>
      <vt:lpstr>Мал тооллогын бэлтгэл, зохион байгуулалтын хүрээнд дараахь ажлыг хийнэ. Үүнд: </vt:lpstr>
      <vt:lpstr>Slide 17</vt:lpstr>
      <vt:lpstr>Slide 18</vt:lpstr>
      <vt:lpstr>Ìàë òîîëëîãûí ä¿íã ìýäýýëýõ</vt:lpstr>
      <vt:lpstr>Мал тооллогын маягтууд</vt:lpstr>
      <vt:lpstr>Ìàë òîîëëîãûí ìàÿãò </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Ìàë òîîëëîãîä àíõààðàõ ç¿éëñ</vt:lpstr>
      <vt:lpstr>Ìàë òîîëëîãîä àíõààðàõ ç¿éëñ</vt:lpstr>
      <vt:lpstr>Ìàë òîîëëîãîä àíõààðàõ ç¿éëñ</vt:lpstr>
      <vt:lpstr>Slide 41</vt:lpstr>
      <vt:lpstr>Õýýëòýãч</vt:lpstr>
      <vt:lpstr>Áýëýí  ìàë</vt:lpstr>
      <vt:lpstr>Õýðýãëýýíä  çàðöóóëñàí ìàë</vt:lpstr>
      <vt:lpstr>Slide 45</vt:lpstr>
    </vt:vector>
  </TitlesOfParts>
  <Company>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2007 ÎÍÛ ÕÀÃÀÑ ÆÈËÈÉÍ ÌÀË  ÒÎÎËËÎÃÎ, ÒÓÐØÈËÒÛÍ ТҮҮВЭР  СУДÀËÃÀÀÍÄ ÇÎÐÈÓËÑÀÍ ÑÓÐÃÀËÒ</dc:title>
  <dc:creator>nso</dc:creator>
  <cp:lastModifiedBy>Enkhbayar</cp:lastModifiedBy>
  <cp:revision>181</cp:revision>
  <dcterms:created xsi:type="dcterms:W3CDTF">2007-04-30T00:57:31Z</dcterms:created>
  <dcterms:modified xsi:type="dcterms:W3CDTF">2016-12-01T00:39:31Z</dcterms:modified>
</cp:coreProperties>
</file>